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7"/>
  </p:notesMasterIdLst>
  <p:sldIdLst>
    <p:sldId id="259" r:id="rId5"/>
    <p:sldId id="263" r:id="rId6"/>
    <p:sldId id="264" r:id="rId7"/>
    <p:sldId id="284" r:id="rId8"/>
    <p:sldId id="286" r:id="rId9"/>
    <p:sldId id="260" r:id="rId10"/>
    <p:sldId id="265" r:id="rId11"/>
    <p:sldId id="267" r:id="rId12"/>
    <p:sldId id="268" r:id="rId13"/>
    <p:sldId id="269" r:id="rId14"/>
    <p:sldId id="270" r:id="rId15"/>
    <p:sldId id="271" r:id="rId16"/>
    <p:sldId id="273" r:id="rId17"/>
    <p:sldId id="274" r:id="rId18"/>
    <p:sldId id="275" r:id="rId19"/>
    <p:sldId id="272" r:id="rId20"/>
    <p:sldId id="277" r:id="rId21"/>
    <p:sldId id="278" r:id="rId22"/>
    <p:sldId id="279" r:id="rId23"/>
    <p:sldId id="281" r:id="rId24"/>
    <p:sldId id="283" r:id="rId25"/>
    <p:sldId id="28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E5BAB7-66B9-4B0B-B4FE-2E0167A6FCE3}" v="9" dt="2021-09-28T18:11:28.012"/>
    <p1510:client id="{94AD721A-6958-4FAD-8A3F-4E8DDE45C2DB}" v="271" dt="2021-09-28T18:54:26.423"/>
    <p1510:client id="{2D7BF653-CA18-45A0-B66D-9A141B17EDDF}" v="36" dt="2021-09-30T01:19:00.938"/>
    <p1510:client id="{3BFFDDB7-AC02-421E-9FC8-B81AD4FF593C}" v="75" dt="2021-10-06T14:34:01.534"/>
    <p1510:client id="{582F1FD9-C082-432D-AE7E-9BC0BC96A2F4}" v="558" dt="2021-09-30T18:43:37.787"/>
    <p1510:client id="{A6EA4D92-4DEE-469C-B729-2DF6568F6E04}" v="3263" dt="2021-09-30T19:57:44.075"/>
    <p1510:client id="{76D3359D-0E3B-40B1-B9EC-46B4BA635553}" v="12" dt="2021-09-28T18:16:54.642"/>
    <p1510:client id="{9A804A93-58DD-4111-B362-029A8236FC83}" v="2" dt="2021-09-30T12:40:09.391"/>
    <p1510:client id="{C3B2B84F-8D8D-4497-9648-536CC1F93CC9}" v="1140" dt="2021-11-12T17:22:04.983"/>
    <p1510:client id="{D4ED8307-19AD-412D-898E-732748E2E3D3}" v="689" dt="2021-09-28T18:54:44.964"/>
    <p1510:client id="{D5A34743-302C-4A56-8F94-F3F740537BBD}" v="6347" dt="2021-09-28T19:42:41.826"/>
    <p1510:client id="{DEFE78FE-BCC2-4887-A338-E2C36F783BBD}" v="5714" dt="2021-09-30T04:46:10.991"/>
    <p1510:client id="{DFDEAE3C-A601-4564-AB72-A24D93E9B47A}" v="1188" dt="2021-11-12T17:17:42.8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02"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ander Barquero" userId="S::a.barquero@ruizlab.org::fb090dff-f2a0-4752-b1e1-1c96e970786f" providerId="AD" clId="Web-{D4ED8307-19AD-412D-898E-732748E2E3D3}"/>
    <pc:docChg chg="addSld modSld">
      <pc:chgData name="Alexander Barquero" userId="S::a.barquero@ruizlab.org::fb090dff-f2a0-4752-b1e1-1c96e970786f" providerId="AD" clId="Web-{D4ED8307-19AD-412D-898E-732748E2E3D3}" dt="2021-09-28T18:52:59.242" v="821"/>
      <pc:docMkLst>
        <pc:docMk/>
      </pc:docMkLst>
      <pc:sldChg chg="addSp modSp mod setBg">
        <pc:chgData name="Alexander Barquero" userId="S::a.barquero@ruizlab.org::fb090dff-f2a0-4752-b1e1-1c96e970786f" providerId="AD" clId="Web-{D4ED8307-19AD-412D-898E-732748E2E3D3}" dt="2021-09-28T18:44:30.696" v="661"/>
        <pc:sldMkLst>
          <pc:docMk/>
          <pc:sldMk cId="2510931743" sldId="258"/>
        </pc:sldMkLst>
        <pc:spChg chg="mod">
          <ac:chgData name="Alexander Barquero" userId="S::a.barquero@ruizlab.org::fb090dff-f2a0-4752-b1e1-1c96e970786f" providerId="AD" clId="Web-{D4ED8307-19AD-412D-898E-732748E2E3D3}" dt="2021-09-28T18:44:30.696" v="661"/>
          <ac:spMkLst>
            <pc:docMk/>
            <pc:sldMk cId="2510931743" sldId="258"/>
            <ac:spMk id="2" creationId="{92EA4D8F-99FF-4F96-B9D2-FD684EFDD52A}"/>
          </ac:spMkLst>
        </pc:spChg>
        <pc:spChg chg="mod">
          <ac:chgData name="Alexander Barquero" userId="S::a.barquero@ruizlab.org::fb090dff-f2a0-4752-b1e1-1c96e970786f" providerId="AD" clId="Web-{D4ED8307-19AD-412D-898E-732748E2E3D3}" dt="2021-09-28T18:44:30.696" v="661"/>
          <ac:spMkLst>
            <pc:docMk/>
            <pc:sldMk cId="2510931743" sldId="258"/>
            <ac:spMk id="3" creationId="{1F1FEE1D-BB93-4785-955C-790724032416}"/>
          </ac:spMkLst>
        </pc:spChg>
        <pc:spChg chg="add">
          <ac:chgData name="Alexander Barquero" userId="S::a.barquero@ruizlab.org::fb090dff-f2a0-4752-b1e1-1c96e970786f" providerId="AD" clId="Web-{D4ED8307-19AD-412D-898E-732748E2E3D3}" dt="2021-09-28T18:44:30.696" v="661"/>
          <ac:spMkLst>
            <pc:docMk/>
            <pc:sldMk cId="2510931743" sldId="258"/>
            <ac:spMk id="10" creationId="{8D1AA55E-40D5-461B-A5A8-4AE8AAB71B08}"/>
          </ac:spMkLst>
        </pc:spChg>
        <pc:spChg chg="add">
          <ac:chgData name="Alexander Barquero" userId="S::a.barquero@ruizlab.org::fb090dff-f2a0-4752-b1e1-1c96e970786f" providerId="AD" clId="Web-{D4ED8307-19AD-412D-898E-732748E2E3D3}" dt="2021-09-28T18:44:30.696" v="661"/>
          <ac:spMkLst>
            <pc:docMk/>
            <pc:sldMk cId="2510931743" sldId="258"/>
            <ac:spMk id="14" creationId="{6CB927A4-E432-4310-9CD5-E89FF5063179}"/>
          </ac:spMkLst>
        </pc:spChg>
        <pc:spChg chg="add">
          <ac:chgData name="Alexander Barquero" userId="S::a.barquero@ruizlab.org::fb090dff-f2a0-4752-b1e1-1c96e970786f" providerId="AD" clId="Web-{D4ED8307-19AD-412D-898E-732748E2E3D3}" dt="2021-09-28T18:44:30.696" v="661"/>
          <ac:spMkLst>
            <pc:docMk/>
            <pc:sldMk cId="2510931743" sldId="258"/>
            <ac:spMk id="16" creationId="{E3020543-B24B-4EC4-8FFC-8DD88EEA91A8}"/>
          </ac:spMkLst>
        </pc:spChg>
        <pc:picChg chg="mod">
          <ac:chgData name="Alexander Barquero" userId="S::a.barquero@ruizlab.org::fb090dff-f2a0-4752-b1e1-1c96e970786f" providerId="AD" clId="Web-{D4ED8307-19AD-412D-898E-732748E2E3D3}" dt="2021-09-28T18:44:30.696" v="661"/>
          <ac:picMkLst>
            <pc:docMk/>
            <pc:sldMk cId="2510931743" sldId="258"/>
            <ac:picMk id="5" creationId="{6179553A-9624-49C2-B481-7C856F076DA9}"/>
          </ac:picMkLst>
        </pc:picChg>
        <pc:cxnChg chg="add">
          <ac:chgData name="Alexander Barquero" userId="S::a.barquero@ruizlab.org::fb090dff-f2a0-4752-b1e1-1c96e970786f" providerId="AD" clId="Web-{D4ED8307-19AD-412D-898E-732748E2E3D3}" dt="2021-09-28T18:44:30.696" v="661"/>
          <ac:cxnSpMkLst>
            <pc:docMk/>
            <pc:sldMk cId="2510931743" sldId="258"/>
            <ac:cxnSpMk id="12" creationId="{7EB498BD-8089-4626-91EA-4978EBEF535E}"/>
          </ac:cxnSpMkLst>
        </pc:cxnChg>
      </pc:sldChg>
      <pc:sldChg chg="addSp modSp mod setBg">
        <pc:chgData name="Alexander Barquero" userId="S::a.barquero@ruizlab.org::fb090dff-f2a0-4752-b1e1-1c96e970786f" providerId="AD" clId="Web-{D4ED8307-19AD-412D-898E-732748E2E3D3}" dt="2021-09-28T18:41:48.316" v="652"/>
        <pc:sldMkLst>
          <pc:docMk/>
          <pc:sldMk cId="3508467261" sldId="259"/>
        </pc:sldMkLst>
        <pc:spChg chg="mod">
          <ac:chgData name="Alexander Barquero" userId="S::a.barquero@ruizlab.org::fb090dff-f2a0-4752-b1e1-1c96e970786f" providerId="AD" clId="Web-{D4ED8307-19AD-412D-898E-732748E2E3D3}" dt="2021-09-28T18:36:26.760" v="503"/>
          <ac:spMkLst>
            <pc:docMk/>
            <pc:sldMk cId="3508467261" sldId="259"/>
            <ac:spMk id="2" creationId="{6CFF9406-455C-48E2-8335-7118D67C39E6}"/>
          </ac:spMkLst>
        </pc:spChg>
        <pc:spChg chg="mod">
          <ac:chgData name="Alexander Barquero" userId="S::a.barquero@ruizlab.org::fb090dff-f2a0-4752-b1e1-1c96e970786f" providerId="AD" clId="Web-{D4ED8307-19AD-412D-898E-732748E2E3D3}" dt="2021-09-28T18:41:48.316" v="652"/>
          <ac:spMkLst>
            <pc:docMk/>
            <pc:sldMk cId="3508467261" sldId="259"/>
            <ac:spMk id="3" creationId="{F8BC7C93-A928-4258-B622-F2DB99F3E90C}"/>
          </ac:spMkLst>
        </pc:spChg>
        <pc:spChg chg="add">
          <ac:chgData name="Alexander Barquero" userId="S::a.barquero@ruizlab.org::fb090dff-f2a0-4752-b1e1-1c96e970786f" providerId="AD" clId="Web-{D4ED8307-19AD-412D-898E-732748E2E3D3}" dt="2021-09-28T18:36:26.760" v="503"/>
          <ac:spMkLst>
            <pc:docMk/>
            <pc:sldMk cId="3508467261" sldId="259"/>
            <ac:spMk id="13" creationId="{D2B783EE-0239-4717-BBEA-8C9EAC61C824}"/>
          </ac:spMkLst>
        </pc:spChg>
        <pc:spChg chg="add">
          <ac:chgData name="Alexander Barquero" userId="S::a.barquero@ruizlab.org::fb090dff-f2a0-4752-b1e1-1c96e970786f" providerId="AD" clId="Web-{D4ED8307-19AD-412D-898E-732748E2E3D3}" dt="2021-09-28T18:36:26.760" v="503"/>
          <ac:spMkLst>
            <pc:docMk/>
            <pc:sldMk cId="3508467261" sldId="259"/>
            <ac:spMk id="15" creationId="{A7B99495-F43F-4D80-A44F-2CB4764EB90B}"/>
          </ac:spMkLst>
        </pc:spChg>
        <pc:spChg chg="add">
          <ac:chgData name="Alexander Barquero" userId="S::a.barquero@ruizlab.org::fb090dff-f2a0-4752-b1e1-1c96e970786f" providerId="AD" clId="Web-{D4ED8307-19AD-412D-898E-732748E2E3D3}" dt="2021-09-28T18:36:26.760" v="503"/>
          <ac:spMkLst>
            <pc:docMk/>
            <pc:sldMk cId="3508467261" sldId="259"/>
            <ac:spMk id="17" creationId="{70BEB1E7-2F88-40BC-B73D-42E5B6F80BFC}"/>
          </ac:spMkLst>
        </pc:spChg>
        <pc:picChg chg="mod">
          <ac:chgData name="Alexander Barquero" userId="S::a.barquero@ruizlab.org::fb090dff-f2a0-4752-b1e1-1c96e970786f" providerId="AD" clId="Web-{D4ED8307-19AD-412D-898E-732748E2E3D3}" dt="2021-09-28T18:36:26.760" v="503"/>
          <ac:picMkLst>
            <pc:docMk/>
            <pc:sldMk cId="3508467261" sldId="259"/>
            <ac:picMk id="7" creationId="{0DA66BE4-C330-43EB-9ED9-1230B703731B}"/>
          </ac:picMkLst>
        </pc:picChg>
        <pc:picChg chg="add mod">
          <ac:chgData name="Alexander Barquero" userId="S::a.barquero@ruizlab.org::fb090dff-f2a0-4752-b1e1-1c96e970786f" providerId="AD" clId="Web-{D4ED8307-19AD-412D-898E-732748E2E3D3}" dt="2021-09-28T18:36:26.760" v="503"/>
          <ac:picMkLst>
            <pc:docMk/>
            <pc:sldMk cId="3508467261" sldId="259"/>
            <ac:picMk id="8" creationId="{91E26321-E658-49A7-A002-2E987AD990F6}"/>
          </ac:picMkLst>
        </pc:picChg>
      </pc:sldChg>
      <pc:sldChg chg="addSp modSp mod setBg modNotes">
        <pc:chgData name="Alexander Barquero" userId="S::a.barquero@ruizlab.org::fb090dff-f2a0-4752-b1e1-1c96e970786f" providerId="AD" clId="Web-{D4ED8307-19AD-412D-898E-732748E2E3D3}" dt="2021-09-28T18:52:59.242" v="821"/>
        <pc:sldMkLst>
          <pc:docMk/>
          <pc:sldMk cId="3585077870" sldId="260"/>
        </pc:sldMkLst>
        <pc:spChg chg="mod">
          <ac:chgData name="Alexander Barquero" userId="S::a.barquero@ruizlab.org::fb090dff-f2a0-4752-b1e1-1c96e970786f" providerId="AD" clId="Web-{D4ED8307-19AD-412D-898E-732748E2E3D3}" dt="2021-09-28T18:47:45.233" v="670"/>
          <ac:spMkLst>
            <pc:docMk/>
            <pc:sldMk cId="3585077870" sldId="260"/>
            <ac:spMk id="2" creationId="{2213517D-05B0-4827-B52C-621B5F829C03}"/>
          </ac:spMkLst>
        </pc:spChg>
        <pc:spChg chg="mod">
          <ac:chgData name="Alexander Barquero" userId="S::a.barquero@ruizlab.org::fb090dff-f2a0-4752-b1e1-1c96e970786f" providerId="AD" clId="Web-{D4ED8307-19AD-412D-898E-732748E2E3D3}" dt="2021-09-28T18:51:50.052" v="691" actId="20577"/>
          <ac:spMkLst>
            <pc:docMk/>
            <pc:sldMk cId="3585077870" sldId="260"/>
            <ac:spMk id="3" creationId="{45524476-0D57-437E-873B-835778A460DD}"/>
          </ac:spMkLst>
        </pc:spChg>
        <pc:picChg chg="add">
          <ac:chgData name="Alexander Barquero" userId="S::a.barquero@ruizlab.org::fb090dff-f2a0-4752-b1e1-1c96e970786f" providerId="AD" clId="Web-{D4ED8307-19AD-412D-898E-732748E2E3D3}" dt="2021-09-28T18:47:45.233" v="670"/>
          <ac:picMkLst>
            <pc:docMk/>
            <pc:sldMk cId="3585077870" sldId="260"/>
            <ac:picMk id="5" creationId="{3965262B-4DBB-456B-AD71-11F83E8D4699}"/>
          </ac:picMkLst>
        </pc:picChg>
        <pc:cxnChg chg="add">
          <ac:chgData name="Alexander Barquero" userId="S::a.barquero@ruizlab.org::fb090dff-f2a0-4752-b1e1-1c96e970786f" providerId="AD" clId="Web-{D4ED8307-19AD-412D-898E-732748E2E3D3}" dt="2021-09-28T18:47:45.233" v="670"/>
          <ac:cxnSpMkLst>
            <pc:docMk/>
            <pc:sldMk cId="3585077870" sldId="260"/>
            <ac:cxnSpMk id="9" creationId="{A7F400EE-A8A5-48AF-B4D6-291B52C6F0B0}"/>
          </ac:cxnSpMkLst>
        </pc:cxnChg>
      </pc:sldChg>
      <pc:sldChg chg="addSp delSp modSp add mod replId setBg">
        <pc:chgData name="Alexander Barquero" userId="S::a.barquero@ruizlab.org::fb090dff-f2a0-4752-b1e1-1c96e970786f" providerId="AD" clId="Web-{D4ED8307-19AD-412D-898E-732748E2E3D3}" dt="2021-09-28T18:41:39.801" v="651" actId="20577"/>
        <pc:sldMkLst>
          <pc:docMk/>
          <pc:sldMk cId="2632556741" sldId="263"/>
        </pc:sldMkLst>
        <pc:spChg chg="mod">
          <ac:chgData name="Alexander Barquero" userId="S::a.barquero@ruizlab.org::fb090dff-f2a0-4752-b1e1-1c96e970786f" providerId="AD" clId="Web-{D4ED8307-19AD-412D-898E-732748E2E3D3}" dt="2021-09-28T18:32:02.675" v="447"/>
          <ac:spMkLst>
            <pc:docMk/>
            <pc:sldMk cId="2632556741" sldId="263"/>
            <ac:spMk id="2" creationId="{6CFF9406-455C-48E2-8335-7118D67C39E6}"/>
          </ac:spMkLst>
        </pc:spChg>
        <pc:spChg chg="mod">
          <ac:chgData name="Alexander Barquero" userId="S::a.barquero@ruizlab.org::fb090dff-f2a0-4752-b1e1-1c96e970786f" providerId="AD" clId="Web-{D4ED8307-19AD-412D-898E-732748E2E3D3}" dt="2021-09-28T18:41:39.801" v="651" actId="20577"/>
          <ac:spMkLst>
            <pc:docMk/>
            <pc:sldMk cId="2632556741" sldId="263"/>
            <ac:spMk id="3" creationId="{F8BC7C93-A928-4258-B622-F2DB99F3E90C}"/>
          </ac:spMkLst>
        </pc:spChg>
        <pc:spChg chg="add del">
          <ac:chgData name="Alexander Barquero" userId="S::a.barquero@ruizlab.org::fb090dff-f2a0-4752-b1e1-1c96e970786f" providerId="AD" clId="Web-{D4ED8307-19AD-412D-898E-732748E2E3D3}" dt="2021-09-28T18:32:02.675" v="447"/>
          <ac:spMkLst>
            <pc:docMk/>
            <pc:sldMk cId="2632556741" sldId="263"/>
            <ac:spMk id="11" creationId="{2172A0AC-3DCE-4672-BCAF-28FEF91F6020}"/>
          </ac:spMkLst>
        </pc:spChg>
        <pc:spChg chg="add del">
          <ac:chgData name="Alexander Barquero" userId="S::a.barquero@ruizlab.org::fb090dff-f2a0-4752-b1e1-1c96e970786f" providerId="AD" clId="Web-{D4ED8307-19AD-412D-898E-732748E2E3D3}" dt="2021-09-28T18:32:02.675" v="447"/>
          <ac:spMkLst>
            <pc:docMk/>
            <pc:sldMk cId="2632556741" sldId="263"/>
            <ac:spMk id="13" creationId="{AE6F1C77-EDC9-4C5F-8C1C-62DD46BDA3C3}"/>
          </ac:spMkLst>
        </pc:spChg>
        <pc:spChg chg="add">
          <ac:chgData name="Alexander Barquero" userId="S::a.barquero@ruizlab.org::fb090dff-f2a0-4752-b1e1-1c96e970786f" providerId="AD" clId="Web-{D4ED8307-19AD-412D-898E-732748E2E3D3}" dt="2021-09-28T18:32:02.675" v="447"/>
          <ac:spMkLst>
            <pc:docMk/>
            <pc:sldMk cId="2632556741" sldId="263"/>
            <ac:spMk id="18" creationId="{D2B783EE-0239-4717-BBEA-8C9EAC61C824}"/>
          </ac:spMkLst>
        </pc:spChg>
        <pc:spChg chg="add">
          <ac:chgData name="Alexander Barquero" userId="S::a.barquero@ruizlab.org::fb090dff-f2a0-4752-b1e1-1c96e970786f" providerId="AD" clId="Web-{D4ED8307-19AD-412D-898E-732748E2E3D3}" dt="2021-09-28T18:32:02.675" v="447"/>
          <ac:spMkLst>
            <pc:docMk/>
            <pc:sldMk cId="2632556741" sldId="263"/>
            <ac:spMk id="20" creationId="{A7B99495-F43F-4D80-A44F-2CB4764EB90B}"/>
          </ac:spMkLst>
        </pc:spChg>
        <pc:spChg chg="add">
          <ac:chgData name="Alexander Barquero" userId="S::a.barquero@ruizlab.org::fb090dff-f2a0-4752-b1e1-1c96e970786f" providerId="AD" clId="Web-{D4ED8307-19AD-412D-898E-732748E2E3D3}" dt="2021-09-28T18:32:02.675" v="447"/>
          <ac:spMkLst>
            <pc:docMk/>
            <pc:sldMk cId="2632556741" sldId="263"/>
            <ac:spMk id="22" creationId="{70BEB1E7-2F88-40BC-B73D-42E5B6F80BFC}"/>
          </ac:spMkLst>
        </pc:spChg>
        <pc:picChg chg="mod">
          <ac:chgData name="Alexander Barquero" userId="S::a.barquero@ruizlab.org::fb090dff-f2a0-4752-b1e1-1c96e970786f" providerId="AD" clId="Web-{D4ED8307-19AD-412D-898E-732748E2E3D3}" dt="2021-09-28T18:32:02.675" v="447"/>
          <ac:picMkLst>
            <pc:docMk/>
            <pc:sldMk cId="2632556741" sldId="263"/>
            <ac:picMk id="5" creationId="{409BBDB9-5D14-4215-BA43-F8423A4955E6}"/>
          </ac:picMkLst>
        </pc:picChg>
        <pc:picChg chg="add mod ord">
          <ac:chgData name="Alexander Barquero" userId="S::a.barquero@ruizlab.org::fb090dff-f2a0-4752-b1e1-1c96e970786f" providerId="AD" clId="Web-{D4ED8307-19AD-412D-898E-732748E2E3D3}" dt="2021-09-28T18:32:02.675" v="447"/>
          <ac:picMkLst>
            <pc:docMk/>
            <pc:sldMk cId="2632556741" sldId="263"/>
            <ac:picMk id="6" creationId="{C11042E2-95DB-40D3-B6FE-16DF2115580C}"/>
          </ac:picMkLst>
        </pc:picChg>
      </pc:sldChg>
      <pc:sldChg chg="addSp delSp modSp">
        <pc:chgData name="Alexander Barquero" userId="S::a.barquero@ruizlab.org::fb090dff-f2a0-4752-b1e1-1c96e970786f" providerId="AD" clId="Web-{D4ED8307-19AD-412D-898E-732748E2E3D3}" dt="2021-09-28T18:45:09.947" v="665" actId="20577"/>
        <pc:sldMkLst>
          <pc:docMk/>
          <pc:sldMk cId="2960810032" sldId="264"/>
        </pc:sldMkLst>
        <pc:spChg chg="mod">
          <ac:chgData name="Alexander Barquero" userId="S::a.barquero@ruizlab.org::fb090dff-f2a0-4752-b1e1-1c96e970786f" providerId="AD" clId="Web-{D4ED8307-19AD-412D-898E-732748E2E3D3}" dt="2021-09-28T18:45:09.947" v="665" actId="20577"/>
          <ac:spMkLst>
            <pc:docMk/>
            <pc:sldMk cId="2960810032" sldId="264"/>
            <ac:spMk id="3" creationId="{F8BC7C93-A928-4258-B622-F2DB99F3E90C}"/>
          </ac:spMkLst>
        </pc:spChg>
        <pc:spChg chg="add del">
          <ac:chgData name="Alexander Barquero" userId="S::a.barquero@ruizlab.org::fb090dff-f2a0-4752-b1e1-1c96e970786f" providerId="AD" clId="Web-{D4ED8307-19AD-412D-898E-732748E2E3D3}" dt="2021-09-28T18:42:20.724" v="658"/>
          <ac:spMkLst>
            <pc:docMk/>
            <pc:sldMk cId="2960810032" sldId="264"/>
            <ac:spMk id="18" creationId="{D2B783EE-0239-4717-BBEA-8C9EAC61C824}"/>
          </ac:spMkLst>
        </pc:spChg>
        <pc:spChg chg="add del">
          <ac:chgData name="Alexander Barquero" userId="S::a.barquero@ruizlab.org::fb090dff-f2a0-4752-b1e1-1c96e970786f" providerId="AD" clId="Web-{D4ED8307-19AD-412D-898E-732748E2E3D3}" dt="2021-09-28T18:42:20.724" v="658"/>
          <ac:spMkLst>
            <pc:docMk/>
            <pc:sldMk cId="2960810032" sldId="264"/>
            <ac:spMk id="20" creationId="{A7B99495-F43F-4D80-A44F-2CB4764EB90B}"/>
          </ac:spMkLst>
        </pc:spChg>
        <pc:spChg chg="add del">
          <ac:chgData name="Alexander Barquero" userId="S::a.barquero@ruizlab.org::fb090dff-f2a0-4752-b1e1-1c96e970786f" providerId="AD" clId="Web-{D4ED8307-19AD-412D-898E-732748E2E3D3}" dt="2021-09-28T18:42:20.724" v="658"/>
          <ac:spMkLst>
            <pc:docMk/>
            <pc:sldMk cId="2960810032" sldId="264"/>
            <ac:spMk id="22" creationId="{70BEB1E7-2F88-40BC-B73D-42E5B6F80BFC}"/>
          </ac:spMkLst>
        </pc:spChg>
        <pc:spChg chg="add del">
          <ac:chgData name="Alexander Barquero" userId="S::a.barquero@ruizlab.org::fb090dff-f2a0-4752-b1e1-1c96e970786f" providerId="AD" clId="Web-{D4ED8307-19AD-412D-898E-732748E2E3D3}" dt="2021-09-28T18:42:20.724" v="658"/>
          <ac:spMkLst>
            <pc:docMk/>
            <pc:sldMk cId="2960810032" sldId="264"/>
            <ac:spMk id="27" creationId="{D2B783EE-0239-4717-BBEA-8C9EAC61C824}"/>
          </ac:spMkLst>
        </pc:spChg>
        <pc:spChg chg="add del">
          <ac:chgData name="Alexander Barquero" userId="S::a.barquero@ruizlab.org::fb090dff-f2a0-4752-b1e1-1c96e970786f" providerId="AD" clId="Web-{D4ED8307-19AD-412D-898E-732748E2E3D3}" dt="2021-09-28T18:42:20.724" v="658"/>
          <ac:spMkLst>
            <pc:docMk/>
            <pc:sldMk cId="2960810032" sldId="264"/>
            <ac:spMk id="29" creationId="{A7B99495-F43F-4D80-A44F-2CB4764EB90B}"/>
          </ac:spMkLst>
        </pc:spChg>
        <pc:spChg chg="add del">
          <ac:chgData name="Alexander Barquero" userId="S::a.barquero@ruizlab.org::fb090dff-f2a0-4752-b1e1-1c96e970786f" providerId="AD" clId="Web-{D4ED8307-19AD-412D-898E-732748E2E3D3}" dt="2021-09-28T18:42:20.724" v="658"/>
          <ac:spMkLst>
            <pc:docMk/>
            <pc:sldMk cId="2960810032" sldId="264"/>
            <ac:spMk id="31" creationId="{70BEB1E7-2F88-40BC-B73D-42E5B6F80BFC}"/>
          </ac:spMkLst>
        </pc:spChg>
        <pc:picChg chg="mod ord">
          <ac:chgData name="Alexander Barquero" userId="S::a.barquero@ruizlab.org::fb090dff-f2a0-4752-b1e1-1c96e970786f" providerId="AD" clId="Web-{D4ED8307-19AD-412D-898E-732748E2E3D3}" dt="2021-09-28T18:42:29.068" v="660" actId="1076"/>
          <ac:picMkLst>
            <pc:docMk/>
            <pc:sldMk cId="2960810032" sldId="264"/>
            <ac:picMk id="4" creationId="{2949A7AA-DB4B-4973-8B78-77C7862BE86D}"/>
          </ac:picMkLst>
        </pc:picChg>
        <pc:picChg chg="add mod">
          <ac:chgData name="Alexander Barquero" userId="S::a.barquero@ruizlab.org::fb090dff-f2a0-4752-b1e1-1c96e970786f" providerId="AD" clId="Web-{D4ED8307-19AD-412D-898E-732748E2E3D3}" dt="2021-09-28T18:42:20.724" v="658"/>
          <ac:picMkLst>
            <pc:docMk/>
            <pc:sldMk cId="2960810032" sldId="264"/>
            <ac:picMk id="7" creationId="{A58477CB-8C39-4925-B9F1-8D9EDC8763A5}"/>
          </ac:picMkLst>
        </pc:picChg>
      </pc:sldChg>
      <pc:sldChg chg="modSp">
        <pc:chgData name="Alexander Barquero" userId="S::a.barquero@ruizlab.org::fb090dff-f2a0-4752-b1e1-1c96e970786f" providerId="AD" clId="Web-{D4ED8307-19AD-412D-898E-732748E2E3D3}" dt="2021-09-28T18:49:01.329" v="688" actId="20577"/>
        <pc:sldMkLst>
          <pc:docMk/>
          <pc:sldMk cId="227607202" sldId="265"/>
        </pc:sldMkLst>
        <pc:spChg chg="mod">
          <ac:chgData name="Alexander Barquero" userId="S::a.barquero@ruizlab.org::fb090dff-f2a0-4752-b1e1-1c96e970786f" providerId="AD" clId="Web-{D4ED8307-19AD-412D-898E-732748E2E3D3}" dt="2021-09-28T18:49:01.329" v="688" actId="20577"/>
          <ac:spMkLst>
            <pc:docMk/>
            <pc:sldMk cId="227607202" sldId="265"/>
            <ac:spMk id="3" creationId="{F14E68D6-B22B-40B7-BFAF-0C8F6ABFEECB}"/>
          </ac:spMkLst>
        </pc:spChg>
      </pc:sldChg>
    </pc:docChg>
  </pc:docChgLst>
  <pc:docChgLst>
    <pc:chgData name="Isaac Wang" userId="S::wangi@ruizlab.org::0b96c9d4-20ce-4485-b39e-e15992f6e7ff" providerId="AD" clId="Web-{DFDEAE3C-A601-4564-AB72-A24D93E9B47A}"/>
    <pc:docChg chg="addSld modSld">
      <pc:chgData name="Isaac Wang" userId="S::wangi@ruizlab.org::0b96c9d4-20ce-4485-b39e-e15992f6e7ff" providerId="AD" clId="Web-{DFDEAE3C-A601-4564-AB72-A24D93E9B47A}" dt="2021-11-12T17:17:42.866" v="1197" actId="20577"/>
      <pc:docMkLst>
        <pc:docMk/>
      </pc:docMkLst>
      <pc:sldChg chg="addSp delSp modSp">
        <pc:chgData name="Isaac Wang" userId="S::wangi@ruizlab.org::0b96c9d4-20ce-4485-b39e-e15992f6e7ff" providerId="AD" clId="Web-{DFDEAE3C-A601-4564-AB72-A24D93E9B47A}" dt="2021-11-12T16:46:37.226" v="10" actId="20577"/>
        <pc:sldMkLst>
          <pc:docMk/>
          <pc:sldMk cId="798552201" sldId="284"/>
        </pc:sldMkLst>
        <pc:spChg chg="mod">
          <ac:chgData name="Isaac Wang" userId="S::wangi@ruizlab.org::0b96c9d4-20ce-4485-b39e-e15992f6e7ff" providerId="AD" clId="Web-{DFDEAE3C-A601-4564-AB72-A24D93E9B47A}" dt="2021-11-12T16:46:37.226" v="10" actId="20577"/>
          <ac:spMkLst>
            <pc:docMk/>
            <pc:sldMk cId="798552201" sldId="284"/>
            <ac:spMk id="3" creationId="{F8BC7C93-A928-4258-B622-F2DB99F3E90C}"/>
          </ac:spMkLst>
        </pc:spChg>
        <pc:picChg chg="add del mod">
          <ac:chgData name="Isaac Wang" userId="S::wangi@ruizlab.org::0b96c9d4-20ce-4485-b39e-e15992f6e7ff" providerId="AD" clId="Web-{DFDEAE3C-A601-4564-AB72-A24D93E9B47A}" dt="2021-11-12T16:41:27.033" v="4"/>
          <ac:picMkLst>
            <pc:docMk/>
            <pc:sldMk cId="798552201" sldId="284"/>
            <ac:picMk id="4" creationId="{88E02A2E-090F-4908-AEF7-9615DC896F07}"/>
          </ac:picMkLst>
        </pc:picChg>
        <pc:picChg chg="add mod">
          <ac:chgData name="Isaac Wang" userId="S::wangi@ruizlab.org::0b96c9d4-20ce-4485-b39e-e15992f6e7ff" providerId="AD" clId="Web-{DFDEAE3C-A601-4564-AB72-A24D93E9B47A}" dt="2021-11-12T16:41:42.909" v="5" actId="1076"/>
          <ac:picMkLst>
            <pc:docMk/>
            <pc:sldMk cId="798552201" sldId="284"/>
            <ac:picMk id="6" creationId="{A68EFDF4-7D96-43E7-96FD-8B218ABBAF0B}"/>
          </ac:picMkLst>
        </pc:picChg>
      </pc:sldChg>
      <pc:sldChg chg="new">
        <pc:chgData name="Isaac Wang" userId="S::wangi@ruizlab.org::0b96c9d4-20ce-4485-b39e-e15992f6e7ff" providerId="AD" clId="Web-{DFDEAE3C-A601-4564-AB72-A24D93E9B47A}" dt="2021-11-12T16:39:31.634" v="0"/>
        <pc:sldMkLst>
          <pc:docMk/>
          <pc:sldMk cId="878122871" sldId="284"/>
        </pc:sldMkLst>
      </pc:sldChg>
      <pc:sldChg chg="modSp new">
        <pc:chgData name="Isaac Wang" userId="S::wangi@ruizlab.org::0b96c9d4-20ce-4485-b39e-e15992f6e7ff" providerId="AD" clId="Web-{DFDEAE3C-A601-4564-AB72-A24D93E9B47A}" dt="2021-11-12T17:17:42.866" v="1197" actId="20577"/>
        <pc:sldMkLst>
          <pc:docMk/>
          <pc:sldMk cId="2942790728" sldId="286"/>
        </pc:sldMkLst>
        <pc:spChg chg="mod">
          <ac:chgData name="Isaac Wang" userId="S::wangi@ruizlab.org::0b96c9d4-20ce-4485-b39e-e15992f6e7ff" providerId="AD" clId="Web-{DFDEAE3C-A601-4564-AB72-A24D93E9B47A}" dt="2021-11-12T16:57:11.362" v="28" actId="20577"/>
          <ac:spMkLst>
            <pc:docMk/>
            <pc:sldMk cId="2942790728" sldId="286"/>
            <ac:spMk id="2" creationId="{6B3A5305-81EC-4AB9-A1B8-2C9EB11D71C4}"/>
          </ac:spMkLst>
        </pc:spChg>
        <pc:spChg chg="mod">
          <ac:chgData name="Isaac Wang" userId="S::wangi@ruizlab.org::0b96c9d4-20ce-4485-b39e-e15992f6e7ff" providerId="AD" clId="Web-{DFDEAE3C-A601-4564-AB72-A24D93E9B47A}" dt="2021-11-12T17:17:42.866" v="1197" actId="20577"/>
          <ac:spMkLst>
            <pc:docMk/>
            <pc:sldMk cId="2942790728" sldId="286"/>
            <ac:spMk id="3" creationId="{76BAAA34-DF87-4CB9-99DE-39EA0FD63B02}"/>
          </ac:spMkLst>
        </pc:spChg>
      </pc:sldChg>
    </pc:docChg>
  </pc:docChgLst>
  <pc:docChgLst>
    <pc:chgData name="Alexander Barquero" userId="S::a.barquero@ruizlab.org::fb090dff-f2a0-4752-b1e1-1c96e970786f" providerId="AD" clId="Web-{C3B2B84F-8D8D-4497-9648-536CC1F93CC9}"/>
    <pc:docChg chg="addSld modSld sldOrd">
      <pc:chgData name="Alexander Barquero" userId="S::a.barquero@ruizlab.org::fb090dff-f2a0-4752-b1e1-1c96e970786f" providerId="AD" clId="Web-{C3B2B84F-8D8D-4497-9648-536CC1F93CC9}" dt="2021-11-12T17:22:04.983" v="1139" actId="20577"/>
      <pc:docMkLst>
        <pc:docMk/>
      </pc:docMkLst>
      <pc:sldChg chg="modSp">
        <pc:chgData name="Alexander Barquero" userId="S::a.barquero@ruizlab.org::fb090dff-f2a0-4752-b1e1-1c96e970786f" providerId="AD" clId="Web-{C3B2B84F-8D8D-4497-9648-536CC1F93CC9}" dt="2021-11-12T17:00:19.932" v="642"/>
        <pc:sldMkLst>
          <pc:docMk/>
          <pc:sldMk cId="3508467261" sldId="259"/>
        </pc:sldMkLst>
        <pc:spChg chg="mod">
          <ac:chgData name="Alexander Barquero" userId="S::a.barquero@ruizlab.org::fb090dff-f2a0-4752-b1e1-1c96e970786f" providerId="AD" clId="Web-{C3B2B84F-8D8D-4497-9648-536CC1F93CC9}" dt="2021-11-12T17:00:19.932" v="642"/>
          <ac:spMkLst>
            <pc:docMk/>
            <pc:sldMk cId="3508467261" sldId="259"/>
            <ac:spMk id="3" creationId="{F8BC7C93-A928-4258-B622-F2DB99F3E90C}"/>
          </ac:spMkLst>
        </pc:spChg>
      </pc:sldChg>
      <pc:sldChg chg="modSp">
        <pc:chgData name="Alexander Barquero" userId="S::a.barquero@ruizlab.org::fb090dff-f2a0-4752-b1e1-1c96e970786f" providerId="AD" clId="Web-{C3B2B84F-8D8D-4497-9648-536CC1F93CC9}" dt="2021-11-12T17:00:23.104" v="643"/>
        <pc:sldMkLst>
          <pc:docMk/>
          <pc:sldMk cId="2632556741" sldId="263"/>
        </pc:sldMkLst>
        <pc:spChg chg="mod">
          <ac:chgData name="Alexander Barquero" userId="S::a.barquero@ruizlab.org::fb090dff-f2a0-4752-b1e1-1c96e970786f" providerId="AD" clId="Web-{C3B2B84F-8D8D-4497-9648-536CC1F93CC9}" dt="2021-11-12T17:00:23.104" v="643"/>
          <ac:spMkLst>
            <pc:docMk/>
            <pc:sldMk cId="2632556741" sldId="263"/>
            <ac:spMk id="3" creationId="{F8BC7C93-A928-4258-B622-F2DB99F3E90C}"/>
          </ac:spMkLst>
        </pc:spChg>
      </pc:sldChg>
      <pc:sldChg chg="modSp">
        <pc:chgData name="Alexander Barquero" userId="S::a.barquero@ruizlab.org::fb090dff-f2a0-4752-b1e1-1c96e970786f" providerId="AD" clId="Web-{C3B2B84F-8D8D-4497-9648-536CC1F93CC9}" dt="2021-11-12T17:00:51.761" v="649" actId="20577"/>
        <pc:sldMkLst>
          <pc:docMk/>
          <pc:sldMk cId="2960810032" sldId="264"/>
        </pc:sldMkLst>
        <pc:spChg chg="mod">
          <ac:chgData name="Alexander Barquero" userId="S::a.barquero@ruizlab.org::fb090dff-f2a0-4752-b1e1-1c96e970786f" providerId="AD" clId="Web-{C3B2B84F-8D8D-4497-9648-536CC1F93CC9}" dt="2021-11-12T17:00:51.761" v="649" actId="20577"/>
          <ac:spMkLst>
            <pc:docMk/>
            <pc:sldMk cId="2960810032" sldId="264"/>
            <ac:spMk id="3" creationId="{F8BC7C93-A928-4258-B622-F2DB99F3E90C}"/>
          </ac:spMkLst>
        </pc:spChg>
      </pc:sldChg>
      <pc:sldChg chg="delSp modSp add ord replId">
        <pc:chgData name="Alexander Barquero" userId="S::a.barquero@ruizlab.org::fb090dff-f2a0-4752-b1e1-1c96e970786f" providerId="AD" clId="Web-{C3B2B84F-8D8D-4497-9648-536CC1F93CC9}" dt="2021-11-12T17:15:15.628" v="766" actId="20577"/>
        <pc:sldMkLst>
          <pc:docMk/>
          <pc:sldMk cId="798552201" sldId="284"/>
        </pc:sldMkLst>
        <pc:spChg chg="mod">
          <ac:chgData name="Alexander Barquero" userId="S::a.barquero@ruizlab.org::fb090dff-f2a0-4752-b1e1-1c96e970786f" providerId="AD" clId="Web-{C3B2B84F-8D8D-4497-9648-536CC1F93CC9}" dt="2021-11-12T17:15:15.628" v="766" actId="20577"/>
          <ac:spMkLst>
            <pc:docMk/>
            <pc:sldMk cId="798552201" sldId="284"/>
            <ac:spMk id="3" creationId="{F8BC7C93-A928-4258-B622-F2DB99F3E90C}"/>
          </ac:spMkLst>
        </pc:spChg>
        <pc:picChg chg="mod">
          <ac:chgData name="Alexander Barquero" userId="S::a.barquero@ruizlab.org::fb090dff-f2a0-4752-b1e1-1c96e970786f" providerId="AD" clId="Web-{C3B2B84F-8D8D-4497-9648-536CC1F93CC9}" dt="2021-11-12T16:46:23.050" v="16"/>
          <ac:picMkLst>
            <pc:docMk/>
            <pc:sldMk cId="798552201" sldId="284"/>
            <ac:picMk id="5" creationId="{FC7E3574-7717-4B31-A765-6E77B4FCBDF9}"/>
          </ac:picMkLst>
        </pc:picChg>
        <pc:picChg chg="del">
          <ac:chgData name="Alexander Barquero" userId="S::a.barquero@ruizlab.org::fb090dff-f2a0-4752-b1e1-1c96e970786f" providerId="AD" clId="Web-{C3B2B84F-8D8D-4497-9648-536CC1F93CC9}" dt="2021-11-12T16:45:14.611" v="15"/>
          <ac:picMkLst>
            <pc:docMk/>
            <pc:sldMk cId="798552201" sldId="284"/>
            <ac:picMk id="6" creationId="{A68EFDF4-7D96-43E7-96FD-8B218ABBAF0B}"/>
          </ac:picMkLst>
        </pc:picChg>
        <pc:picChg chg="mod">
          <ac:chgData name="Alexander Barquero" userId="S::a.barquero@ruizlab.org::fb090dff-f2a0-4752-b1e1-1c96e970786f" providerId="AD" clId="Web-{C3B2B84F-8D8D-4497-9648-536CC1F93CC9}" dt="2021-11-12T16:57:15.646" v="595"/>
          <ac:picMkLst>
            <pc:docMk/>
            <pc:sldMk cId="798552201" sldId="284"/>
            <ac:picMk id="7" creationId="{A58477CB-8C39-4925-B9F1-8D9EDC8763A5}"/>
          </ac:picMkLst>
        </pc:picChg>
      </pc:sldChg>
      <pc:sldChg chg="modSp">
        <pc:chgData name="Alexander Barquero" userId="S::a.barquero@ruizlab.org::fb090dff-f2a0-4752-b1e1-1c96e970786f" providerId="AD" clId="Web-{C3B2B84F-8D8D-4497-9648-536CC1F93CC9}" dt="2021-11-12T17:22:04.983" v="1139" actId="20577"/>
        <pc:sldMkLst>
          <pc:docMk/>
          <pc:sldMk cId="2942790728" sldId="286"/>
        </pc:sldMkLst>
        <pc:spChg chg="mod">
          <ac:chgData name="Alexander Barquero" userId="S::a.barquero@ruizlab.org::fb090dff-f2a0-4752-b1e1-1c96e970786f" providerId="AD" clId="Web-{C3B2B84F-8D8D-4497-9648-536CC1F93CC9}" dt="2021-11-12T17:22:04.983" v="1139" actId="20577"/>
          <ac:spMkLst>
            <pc:docMk/>
            <pc:sldMk cId="2942790728" sldId="286"/>
            <ac:spMk id="3" creationId="{76BAAA34-DF87-4CB9-99DE-39EA0FD63B02}"/>
          </ac:spMkLst>
        </pc:spChg>
      </pc:sldChg>
    </pc:docChg>
  </pc:docChgLst>
  <pc:docChgLst>
    <pc:chgData name="Isaac Wang" userId="S::wangi@ruizlab.org::0b96c9d4-20ce-4485-b39e-e15992f6e7ff" providerId="AD" clId="Web-{D5A34743-302C-4A56-8F94-F3F740537BBD}"/>
    <pc:docChg chg="addSld delSld modSld sldOrd">
      <pc:chgData name="Isaac Wang" userId="S::wangi@ruizlab.org::0b96c9d4-20ce-4485-b39e-e15992f6e7ff" providerId="AD" clId="Web-{D5A34743-302C-4A56-8F94-F3F740537BBD}" dt="2021-09-28T19:42:39.467" v="6324" actId="20577"/>
      <pc:docMkLst>
        <pc:docMk/>
      </pc:docMkLst>
      <pc:sldChg chg="modSp mod modClrScheme chgLayout">
        <pc:chgData name="Isaac Wang" userId="S::wangi@ruizlab.org::0b96c9d4-20ce-4485-b39e-e15992f6e7ff" providerId="AD" clId="Web-{D5A34743-302C-4A56-8F94-F3F740537BBD}" dt="2021-09-28T17:56:48.861" v="720" actId="20577"/>
        <pc:sldMkLst>
          <pc:docMk/>
          <pc:sldMk cId="109857222" sldId="256"/>
        </pc:sldMkLst>
        <pc:spChg chg="mod ord">
          <ac:chgData name="Isaac Wang" userId="S::wangi@ruizlab.org::0b96c9d4-20ce-4485-b39e-e15992f6e7ff" providerId="AD" clId="Web-{D5A34743-302C-4A56-8F94-F3F740537BBD}" dt="2021-09-28T17:27:56.389" v="8" actId="20577"/>
          <ac:spMkLst>
            <pc:docMk/>
            <pc:sldMk cId="109857222" sldId="256"/>
            <ac:spMk id="2" creationId="{00000000-0000-0000-0000-000000000000}"/>
          </ac:spMkLst>
        </pc:spChg>
        <pc:spChg chg="mod ord">
          <ac:chgData name="Isaac Wang" userId="S::wangi@ruizlab.org::0b96c9d4-20ce-4485-b39e-e15992f6e7ff" providerId="AD" clId="Web-{D5A34743-302C-4A56-8F94-F3F740537BBD}" dt="2021-09-28T17:56:48.861" v="720" actId="20577"/>
          <ac:spMkLst>
            <pc:docMk/>
            <pc:sldMk cId="109857222" sldId="256"/>
            <ac:spMk id="3" creationId="{00000000-0000-0000-0000-000000000000}"/>
          </ac:spMkLst>
        </pc:spChg>
      </pc:sldChg>
      <pc:sldChg chg="addSp delSp modSp new del">
        <pc:chgData name="Isaac Wang" userId="S::wangi@ruizlab.org::0b96c9d4-20ce-4485-b39e-e15992f6e7ff" providerId="AD" clId="Web-{D5A34743-302C-4A56-8F94-F3F740537BBD}" dt="2021-09-28T17:42:34.493" v="327"/>
        <pc:sldMkLst>
          <pc:docMk/>
          <pc:sldMk cId="1627932955" sldId="257"/>
        </pc:sldMkLst>
        <pc:spChg chg="mod">
          <ac:chgData name="Isaac Wang" userId="S::wangi@ruizlab.org::0b96c9d4-20ce-4485-b39e-e15992f6e7ff" providerId="AD" clId="Web-{D5A34743-302C-4A56-8F94-F3F740537BBD}" dt="2021-09-28T17:35:06.011" v="192" actId="20577"/>
          <ac:spMkLst>
            <pc:docMk/>
            <pc:sldMk cId="1627932955" sldId="257"/>
            <ac:spMk id="2" creationId="{3EC47A0C-41BA-45C9-A71C-671919F5BE15}"/>
          </ac:spMkLst>
        </pc:spChg>
        <pc:spChg chg="add del">
          <ac:chgData name="Isaac Wang" userId="S::wangi@ruizlab.org::0b96c9d4-20ce-4485-b39e-e15992f6e7ff" providerId="AD" clId="Web-{D5A34743-302C-4A56-8F94-F3F740537BBD}" dt="2021-09-28T17:38:56.080" v="195"/>
          <ac:spMkLst>
            <pc:docMk/>
            <pc:sldMk cId="1627932955" sldId="257"/>
            <ac:spMk id="3" creationId="{72850FD9-05C4-4C21-9C4F-0A18B248A472}"/>
          </ac:spMkLst>
        </pc:spChg>
        <pc:spChg chg="add del mod">
          <ac:chgData name="Isaac Wang" userId="S::wangi@ruizlab.org::0b96c9d4-20ce-4485-b39e-e15992f6e7ff" providerId="AD" clId="Web-{D5A34743-302C-4A56-8F94-F3F740537BBD}" dt="2021-09-28T17:39:08.909" v="201"/>
          <ac:spMkLst>
            <pc:docMk/>
            <pc:sldMk cId="1627932955" sldId="257"/>
            <ac:spMk id="6" creationId="{FA940FA4-A337-4CEF-B6AC-9C1E0D9B5B31}"/>
          </ac:spMkLst>
        </pc:spChg>
        <pc:picChg chg="add del mod ord">
          <ac:chgData name="Isaac Wang" userId="S::wangi@ruizlab.org::0b96c9d4-20ce-4485-b39e-e15992f6e7ff" providerId="AD" clId="Web-{D5A34743-302C-4A56-8F94-F3F740537BBD}" dt="2021-09-28T17:38:55.408" v="194"/>
          <ac:picMkLst>
            <pc:docMk/>
            <pc:sldMk cId="1627932955" sldId="257"/>
            <ac:picMk id="4" creationId="{940A546B-F7E2-4441-8F9D-7DE501A884FA}"/>
          </ac:picMkLst>
        </pc:picChg>
        <pc:picChg chg="add del mod">
          <ac:chgData name="Isaac Wang" userId="S::wangi@ruizlab.org::0b96c9d4-20ce-4485-b39e-e15992f6e7ff" providerId="AD" clId="Web-{D5A34743-302C-4A56-8F94-F3F740537BBD}" dt="2021-09-28T17:39:01.362" v="197"/>
          <ac:picMkLst>
            <pc:docMk/>
            <pc:sldMk cId="1627932955" sldId="257"/>
            <ac:picMk id="5" creationId="{D01C712E-B8A3-4EB8-AD32-1243C4B70E1E}"/>
          </ac:picMkLst>
        </pc:picChg>
        <pc:picChg chg="add del mod">
          <ac:chgData name="Isaac Wang" userId="S::wangi@ruizlab.org::0b96c9d4-20ce-4485-b39e-e15992f6e7ff" providerId="AD" clId="Web-{D5A34743-302C-4A56-8F94-F3F740537BBD}" dt="2021-09-28T17:39:12.893" v="203"/>
          <ac:picMkLst>
            <pc:docMk/>
            <pc:sldMk cId="1627932955" sldId="257"/>
            <ac:picMk id="7" creationId="{485AF521-CC51-412A-B65B-8F846B961791}"/>
          </ac:picMkLst>
        </pc:picChg>
        <pc:picChg chg="add del mod">
          <ac:chgData name="Isaac Wang" userId="S::wangi@ruizlab.org::0b96c9d4-20ce-4485-b39e-e15992f6e7ff" providerId="AD" clId="Web-{D5A34743-302C-4A56-8F94-F3F740537BBD}" dt="2021-09-28T17:39:46.207" v="212"/>
          <ac:picMkLst>
            <pc:docMk/>
            <pc:sldMk cId="1627932955" sldId="257"/>
            <ac:picMk id="8" creationId="{EC9B4A5C-2FE4-404A-8FC9-6B98AD283D4E}"/>
          </ac:picMkLst>
        </pc:picChg>
      </pc:sldChg>
      <pc:sldChg chg="addSp delSp modSp new">
        <pc:chgData name="Isaac Wang" userId="S::wangi@ruizlab.org::0b96c9d4-20ce-4485-b39e-e15992f6e7ff" providerId="AD" clId="Web-{D5A34743-302C-4A56-8F94-F3F740537BBD}" dt="2021-09-28T17:42:32.321" v="326" actId="20577"/>
        <pc:sldMkLst>
          <pc:docMk/>
          <pc:sldMk cId="2510931743" sldId="258"/>
        </pc:sldMkLst>
        <pc:spChg chg="mod">
          <ac:chgData name="Isaac Wang" userId="S::wangi@ruizlab.org::0b96c9d4-20ce-4485-b39e-e15992f6e7ff" providerId="AD" clId="Web-{D5A34743-302C-4A56-8F94-F3F740537BBD}" dt="2021-09-28T17:39:51.566" v="225" actId="20577"/>
          <ac:spMkLst>
            <pc:docMk/>
            <pc:sldMk cId="2510931743" sldId="258"/>
            <ac:spMk id="2" creationId="{92EA4D8F-99FF-4F96-B9D2-FD684EFDD52A}"/>
          </ac:spMkLst>
        </pc:spChg>
        <pc:spChg chg="add del mod">
          <ac:chgData name="Isaac Wang" userId="S::wangi@ruizlab.org::0b96c9d4-20ce-4485-b39e-e15992f6e7ff" providerId="AD" clId="Web-{D5A34743-302C-4A56-8F94-F3F740537BBD}" dt="2021-09-28T17:42:32.321" v="326" actId="20577"/>
          <ac:spMkLst>
            <pc:docMk/>
            <pc:sldMk cId="2510931743" sldId="258"/>
            <ac:spMk id="3" creationId="{1F1FEE1D-BB93-4785-955C-790724032416}"/>
          </ac:spMkLst>
        </pc:spChg>
        <pc:picChg chg="add del mod ord">
          <ac:chgData name="Isaac Wang" userId="S::wangi@ruizlab.org::0b96c9d4-20ce-4485-b39e-e15992f6e7ff" providerId="AD" clId="Web-{D5A34743-302C-4A56-8F94-F3F740537BBD}" dt="2021-09-28T17:39:54.144" v="227"/>
          <ac:picMkLst>
            <pc:docMk/>
            <pc:sldMk cId="2510931743" sldId="258"/>
            <ac:picMk id="4" creationId="{49DB27B9-BBBF-4F73-8E78-4389DCC652E8}"/>
          </ac:picMkLst>
        </pc:picChg>
        <pc:picChg chg="add mod">
          <ac:chgData name="Isaac Wang" userId="S::wangi@ruizlab.org::0b96c9d4-20ce-4485-b39e-e15992f6e7ff" providerId="AD" clId="Web-{D5A34743-302C-4A56-8F94-F3F740537BBD}" dt="2021-09-28T17:40:13.411" v="240" actId="1076"/>
          <ac:picMkLst>
            <pc:docMk/>
            <pc:sldMk cId="2510931743" sldId="258"/>
            <ac:picMk id="5" creationId="{6179553A-9624-49C2-B481-7C856F076DA9}"/>
          </ac:picMkLst>
        </pc:picChg>
      </pc:sldChg>
      <pc:sldChg chg="addSp modSp new">
        <pc:chgData name="Isaac Wang" userId="S::wangi@ruizlab.org::0b96c9d4-20ce-4485-b39e-e15992f6e7ff" providerId="AD" clId="Web-{D5A34743-302C-4A56-8F94-F3F740537BBD}" dt="2021-09-28T19:37:47.412" v="5791" actId="20577"/>
        <pc:sldMkLst>
          <pc:docMk/>
          <pc:sldMk cId="3508467261" sldId="259"/>
        </pc:sldMkLst>
        <pc:spChg chg="mod">
          <ac:chgData name="Isaac Wang" userId="S::wangi@ruizlab.org::0b96c9d4-20ce-4485-b39e-e15992f6e7ff" providerId="AD" clId="Web-{D5A34743-302C-4A56-8F94-F3F740537BBD}" dt="2021-09-28T17:42:41.759" v="335" actId="20577"/>
          <ac:spMkLst>
            <pc:docMk/>
            <pc:sldMk cId="3508467261" sldId="259"/>
            <ac:spMk id="2" creationId="{6CFF9406-455C-48E2-8335-7118D67C39E6}"/>
          </ac:spMkLst>
        </pc:spChg>
        <pc:spChg chg="mod">
          <ac:chgData name="Isaac Wang" userId="S::wangi@ruizlab.org::0b96c9d4-20ce-4485-b39e-e15992f6e7ff" providerId="AD" clId="Web-{D5A34743-302C-4A56-8F94-F3F740537BBD}" dt="2021-09-28T19:37:47.412" v="5791" actId="20577"/>
          <ac:spMkLst>
            <pc:docMk/>
            <pc:sldMk cId="3508467261" sldId="259"/>
            <ac:spMk id="3" creationId="{F8BC7C93-A928-4258-B622-F2DB99F3E90C}"/>
          </ac:spMkLst>
        </pc:spChg>
        <pc:picChg chg="add mod">
          <ac:chgData name="Isaac Wang" userId="S::wangi@ruizlab.org::0b96c9d4-20ce-4485-b39e-e15992f6e7ff" providerId="AD" clId="Web-{D5A34743-302C-4A56-8F94-F3F740537BBD}" dt="2021-09-28T18:23:32.220" v="943" actId="1076"/>
          <ac:picMkLst>
            <pc:docMk/>
            <pc:sldMk cId="3508467261" sldId="259"/>
            <ac:picMk id="4" creationId="{4F73031B-1904-4AD1-A917-78531D4D3E59}"/>
          </ac:picMkLst>
        </pc:picChg>
      </pc:sldChg>
      <pc:sldChg chg="modSp new">
        <pc:chgData name="Isaac Wang" userId="S::wangi@ruizlab.org::0b96c9d4-20ce-4485-b39e-e15992f6e7ff" providerId="AD" clId="Web-{D5A34743-302C-4A56-8F94-F3F740537BBD}" dt="2021-09-28T19:08:28.142" v="2923" actId="20577"/>
        <pc:sldMkLst>
          <pc:docMk/>
          <pc:sldMk cId="3585077870" sldId="260"/>
        </pc:sldMkLst>
        <pc:spChg chg="mod">
          <ac:chgData name="Isaac Wang" userId="S::wangi@ruizlab.org::0b96c9d4-20ce-4485-b39e-e15992f6e7ff" providerId="AD" clId="Web-{D5A34743-302C-4A56-8F94-F3F740537BBD}" dt="2021-09-28T18:47:13.558" v="1708" actId="20577"/>
          <ac:spMkLst>
            <pc:docMk/>
            <pc:sldMk cId="3585077870" sldId="260"/>
            <ac:spMk id="2" creationId="{2213517D-05B0-4827-B52C-621B5F829C03}"/>
          </ac:spMkLst>
        </pc:spChg>
        <pc:spChg chg="mod">
          <ac:chgData name="Isaac Wang" userId="S::wangi@ruizlab.org::0b96c9d4-20ce-4485-b39e-e15992f6e7ff" providerId="AD" clId="Web-{D5A34743-302C-4A56-8F94-F3F740537BBD}" dt="2021-09-28T19:08:28.142" v="2923" actId="20577"/>
          <ac:spMkLst>
            <pc:docMk/>
            <pc:sldMk cId="3585077870" sldId="260"/>
            <ac:spMk id="3" creationId="{45524476-0D57-437E-873B-835778A460DD}"/>
          </ac:spMkLst>
        </pc:spChg>
      </pc:sldChg>
      <pc:sldChg chg="addSp modSp new">
        <pc:chgData name="Isaac Wang" userId="S::wangi@ruizlab.org::0b96c9d4-20ce-4485-b39e-e15992f6e7ff" providerId="AD" clId="Web-{D5A34743-302C-4A56-8F94-F3F740537BBD}" dt="2021-09-28T17:44:15.824" v="429" actId="20577"/>
        <pc:sldMkLst>
          <pc:docMk/>
          <pc:sldMk cId="2981373257" sldId="261"/>
        </pc:sldMkLst>
        <pc:spChg chg="mod">
          <ac:chgData name="Isaac Wang" userId="S::wangi@ruizlab.org::0b96c9d4-20ce-4485-b39e-e15992f6e7ff" providerId="AD" clId="Web-{D5A34743-302C-4A56-8F94-F3F740537BBD}" dt="2021-09-28T17:42:58.853" v="346" actId="20577"/>
          <ac:spMkLst>
            <pc:docMk/>
            <pc:sldMk cId="2981373257" sldId="261"/>
            <ac:spMk id="2" creationId="{65E05010-C8A3-4073-B40A-D2AC4BE45AA0}"/>
          </ac:spMkLst>
        </pc:spChg>
        <pc:spChg chg="mod">
          <ac:chgData name="Isaac Wang" userId="S::wangi@ruizlab.org::0b96c9d4-20ce-4485-b39e-e15992f6e7ff" providerId="AD" clId="Web-{D5A34743-302C-4A56-8F94-F3F740537BBD}" dt="2021-09-28T17:44:15.824" v="429" actId="20577"/>
          <ac:spMkLst>
            <pc:docMk/>
            <pc:sldMk cId="2981373257" sldId="261"/>
            <ac:spMk id="3" creationId="{3FE9D60E-324D-4EC3-8727-F553CEEE60A3}"/>
          </ac:spMkLst>
        </pc:spChg>
        <pc:picChg chg="add">
          <ac:chgData name="Isaac Wang" userId="S::wangi@ruizlab.org::0b96c9d4-20ce-4485-b39e-e15992f6e7ff" providerId="AD" clId="Web-{D5A34743-302C-4A56-8F94-F3F740537BBD}" dt="2021-09-28T17:43:01.931" v="347"/>
          <ac:picMkLst>
            <pc:docMk/>
            <pc:sldMk cId="2981373257" sldId="261"/>
            <ac:picMk id="5" creationId="{3A94E6BC-8EF2-49A4-9E9F-9C55109E83D1}"/>
          </ac:picMkLst>
        </pc:picChg>
      </pc:sldChg>
      <pc:sldChg chg="addSp delSp modSp new mod modClrScheme modShow chgLayout">
        <pc:chgData name="Isaac Wang" userId="S::wangi@ruizlab.org::0b96c9d4-20ce-4485-b39e-e15992f6e7ff" providerId="AD" clId="Web-{D5A34743-302C-4A56-8F94-F3F740537BBD}" dt="2021-09-28T17:54:42.795" v="700" actId="14100"/>
        <pc:sldMkLst>
          <pc:docMk/>
          <pc:sldMk cId="1890291365" sldId="262"/>
        </pc:sldMkLst>
        <pc:spChg chg="del">
          <ac:chgData name="Isaac Wang" userId="S::wangi@ruizlab.org::0b96c9d4-20ce-4485-b39e-e15992f6e7ff" providerId="AD" clId="Web-{D5A34743-302C-4A56-8F94-F3F740537BBD}" dt="2021-09-28T17:44:21.246" v="432"/>
          <ac:spMkLst>
            <pc:docMk/>
            <pc:sldMk cId="1890291365" sldId="262"/>
            <ac:spMk id="2" creationId="{9A5785E2-5FF2-4417-A2AE-BF43B350C9A4}"/>
          </ac:spMkLst>
        </pc:spChg>
        <pc:spChg chg="del">
          <ac:chgData name="Isaac Wang" userId="S::wangi@ruizlab.org::0b96c9d4-20ce-4485-b39e-e15992f6e7ff" providerId="AD" clId="Web-{D5A34743-302C-4A56-8F94-F3F740537BBD}" dt="2021-09-28T17:44:21.246" v="432"/>
          <ac:spMkLst>
            <pc:docMk/>
            <pc:sldMk cId="1890291365" sldId="262"/>
            <ac:spMk id="3" creationId="{086DC6C8-83DC-4CF5-94C6-5399BF14B641}"/>
          </ac:spMkLst>
        </pc:spChg>
        <pc:spChg chg="add mod">
          <ac:chgData name="Isaac Wang" userId="S::wangi@ruizlab.org::0b96c9d4-20ce-4485-b39e-e15992f6e7ff" providerId="AD" clId="Web-{D5A34743-302C-4A56-8F94-F3F740537BBD}" dt="2021-09-28T17:49:04.442" v="488"/>
          <ac:spMkLst>
            <pc:docMk/>
            <pc:sldMk cId="1890291365" sldId="262"/>
            <ac:spMk id="14" creationId="{BF23C68A-1D0F-4301-96DA-90ADDB4E6DD8}"/>
          </ac:spMkLst>
        </pc:spChg>
        <pc:spChg chg="add mod">
          <ac:chgData name="Isaac Wang" userId="S::wangi@ruizlab.org::0b96c9d4-20ce-4485-b39e-e15992f6e7ff" providerId="AD" clId="Web-{D5A34743-302C-4A56-8F94-F3F740537BBD}" dt="2021-09-28T17:52:58.886" v="629" actId="20577"/>
          <ac:spMkLst>
            <pc:docMk/>
            <pc:sldMk cId="1890291365" sldId="262"/>
            <ac:spMk id="15" creationId="{D68BC4FC-9C28-4C34-BBF5-2982F8EBC6A7}"/>
          </ac:spMkLst>
        </pc:spChg>
        <pc:spChg chg="add mod">
          <ac:chgData name="Isaac Wang" userId="S::wangi@ruizlab.org::0b96c9d4-20ce-4485-b39e-e15992f6e7ff" providerId="AD" clId="Web-{D5A34743-302C-4A56-8F94-F3F740537BBD}" dt="2021-09-28T17:52:19.947" v="585" actId="20577"/>
          <ac:spMkLst>
            <pc:docMk/>
            <pc:sldMk cId="1890291365" sldId="262"/>
            <ac:spMk id="18" creationId="{064C9F0D-22AF-4991-B485-A64B60438A05}"/>
          </ac:spMkLst>
        </pc:spChg>
        <pc:spChg chg="add mod">
          <ac:chgData name="Isaac Wang" userId="S::wangi@ruizlab.org::0b96c9d4-20ce-4485-b39e-e15992f6e7ff" providerId="AD" clId="Web-{D5A34743-302C-4A56-8F94-F3F740537BBD}" dt="2021-09-28T17:51:50.228" v="571" actId="20577"/>
          <ac:spMkLst>
            <pc:docMk/>
            <pc:sldMk cId="1890291365" sldId="262"/>
            <ac:spMk id="19" creationId="{39A00037-3CD0-4A6F-B0E7-D9EEC2491DAE}"/>
          </ac:spMkLst>
        </pc:spChg>
        <pc:spChg chg="add mod">
          <ac:chgData name="Isaac Wang" userId="S::wangi@ruizlab.org::0b96c9d4-20ce-4485-b39e-e15992f6e7ff" providerId="AD" clId="Web-{D5A34743-302C-4A56-8F94-F3F740537BBD}" dt="2021-09-28T17:51:24.680" v="563" actId="14100"/>
          <ac:spMkLst>
            <pc:docMk/>
            <pc:sldMk cId="1890291365" sldId="262"/>
            <ac:spMk id="20" creationId="{0FA3DBFB-7B9B-4B77-B1A2-C7CEDA9A4DBF}"/>
          </ac:spMkLst>
        </pc:spChg>
        <pc:spChg chg="add mod">
          <ac:chgData name="Isaac Wang" userId="S::wangi@ruizlab.org::0b96c9d4-20ce-4485-b39e-e15992f6e7ff" providerId="AD" clId="Web-{D5A34743-302C-4A56-8F94-F3F740537BBD}" dt="2021-09-28T17:52:32.448" v="591" actId="1076"/>
          <ac:spMkLst>
            <pc:docMk/>
            <pc:sldMk cId="1890291365" sldId="262"/>
            <ac:spMk id="21" creationId="{5CCCACD7-BF72-4C71-A4C4-187182869818}"/>
          </ac:spMkLst>
        </pc:spChg>
        <pc:spChg chg="add mod">
          <ac:chgData name="Isaac Wang" userId="S::wangi@ruizlab.org::0b96c9d4-20ce-4485-b39e-e15992f6e7ff" providerId="AD" clId="Web-{D5A34743-302C-4A56-8F94-F3F740537BBD}" dt="2021-09-28T17:52:50.120" v="620" actId="20577"/>
          <ac:spMkLst>
            <pc:docMk/>
            <pc:sldMk cId="1890291365" sldId="262"/>
            <ac:spMk id="23" creationId="{8135AAAC-A18D-4BB2-8266-DFC0A4FEF4A1}"/>
          </ac:spMkLst>
        </pc:spChg>
        <pc:spChg chg="add mod">
          <ac:chgData name="Isaac Wang" userId="S::wangi@ruizlab.org::0b96c9d4-20ce-4485-b39e-e15992f6e7ff" providerId="AD" clId="Web-{D5A34743-302C-4A56-8F94-F3F740537BBD}" dt="2021-09-28T17:54:15.607" v="699" actId="20577"/>
          <ac:spMkLst>
            <pc:docMk/>
            <pc:sldMk cId="1890291365" sldId="262"/>
            <ac:spMk id="24" creationId="{13CE1236-93E5-4819-A974-467E507B65D8}"/>
          </ac:spMkLst>
        </pc:spChg>
        <pc:picChg chg="add mod">
          <ac:chgData name="Isaac Wang" userId="S::wangi@ruizlab.org::0b96c9d4-20ce-4485-b39e-e15992f6e7ff" providerId="AD" clId="Web-{D5A34743-302C-4A56-8F94-F3F740537BBD}" dt="2021-09-28T17:49:07.035" v="490" actId="1076"/>
          <ac:picMkLst>
            <pc:docMk/>
            <pc:sldMk cId="1890291365" sldId="262"/>
            <ac:picMk id="16" creationId="{D7CD5ABD-117A-448D-8D89-1F233B02E870}"/>
          </ac:picMkLst>
        </pc:picChg>
        <pc:inkChg chg="add del">
          <ac:chgData name="Isaac Wang" userId="S::wangi@ruizlab.org::0b96c9d4-20ce-4485-b39e-e15992f6e7ff" providerId="AD" clId="Web-{D5A34743-302C-4A56-8F94-F3F740537BBD}" dt="2021-09-28T17:44:32.934" v="434"/>
          <ac:inkMkLst>
            <pc:docMk/>
            <pc:sldMk cId="1890291365" sldId="262"/>
            <ac:inkMk id="4" creationId="{73A3F8D1-FA4E-4242-A1FC-BD56A2D4A0D7}"/>
          </ac:inkMkLst>
        </pc:inkChg>
        <pc:inkChg chg="add del">
          <ac:chgData name="Isaac Wang" userId="S::wangi@ruizlab.org::0b96c9d4-20ce-4485-b39e-e15992f6e7ff" providerId="AD" clId="Web-{D5A34743-302C-4A56-8F94-F3F740537BBD}" dt="2021-09-28T17:44:46.497" v="442"/>
          <ac:inkMkLst>
            <pc:docMk/>
            <pc:sldMk cId="1890291365" sldId="262"/>
            <ac:inkMk id="5" creationId="{79E64C27-777A-468A-9B17-7D80BE1D3342}"/>
          </ac:inkMkLst>
        </pc:inkChg>
        <pc:inkChg chg="add del">
          <ac:chgData name="Isaac Wang" userId="S::wangi@ruizlab.org::0b96c9d4-20ce-4485-b39e-e15992f6e7ff" providerId="AD" clId="Web-{D5A34743-302C-4A56-8F94-F3F740537BBD}" dt="2021-09-28T17:44:43.934" v="441"/>
          <ac:inkMkLst>
            <pc:docMk/>
            <pc:sldMk cId="1890291365" sldId="262"/>
            <ac:inkMk id="6" creationId="{A3BB9605-A532-4062-90C0-0ACDE8934377}"/>
          </ac:inkMkLst>
        </pc:inkChg>
        <pc:inkChg chg="add del">
          <ac:chgData name="Isaac Wang" userId="S::wangi@ruizlab.org::0b96c9d4-20ce-4485-b39e-e15992f6e7ff" providerId="AD" clId="Web-{D5A34743-302C-4A56-8F94-F3F740537BBD}" dt="2021-09-28T17:44:41.747" v="440"/>
          <ac:inkMkLst>
            <pc:docMk/>
            <pc:sldMk cId="1890291365" sldId="262"/>
            <ac:inkMk id="7" creationId="{8A2AA1CA-C6D6-42DB-B920-1FC93E772D55}"/>
          </ac:inkMkLst>
        </pc:inkChg>
        <pc:inkChg chg="add del">
          <ac:chgData name="Isaac Wang" userId="S::wangi@ruizlab.org::0b96c9d4-20ce-4485-b39e-e15992f6e7ff" providerId="AD" clId="Web-{D5A34743-302C-4A56-8F94-F3F740537BBD}" dt="2021-09-28T17:44:39.262" v="439"/>
          <ac:inkMkLst>
            <pc:docMk/>
            <pc:sldMk cId="1890291365" sldId="262"/>
            <ac:inkMk id="8" creationId="{A9ECC18C-B5FC-493A-B84B-7757706893C1}"/>
          </ac:inkMkLst>
        </pc:inkChg>
        <pc:inkChg chg="add del">
          <ac:chgData name="Isaac Wang" userId="S::wangi@ruizlab.org::0b96c9d4-20ce-4485-b39e-e15992f6e7ff" providerId="AD" clId="Web-{D5A34743-302C-4A56-8F94-F3F740537BBD}" dt="2021-09-28T17:46:02.577" v="467"/>
          <ac:inkMkLst>
            <pc:docMk/>
            <pc:sldMk cId="1890291365" sldId="262"/>
            <ac:inkMk id="9" creationId="{805CBF18-7B96-4ABF-94C1-D71AB4D6279B}"/>
          </ac:inkMkLst>
        </pc:inkChg>
        <pc:inkChg chg="add del">
          <ac:chgData name="Isaac Wang" userId="S::wangi@ruizlab.org::0b96c9d4-20ce-4485-b39e-e15992f6e7ff" providerId="AD" clId="Web-{D5A34743-302C-4A56-8F94-F3F740537BBD}" dt="2021-09-28T17:46:01.280" v="464"/>
          <ac:inkMkLst>
            <pc:docMk/>
            <pc:sldMk cId="1890291365" sldId="262"/>
            <ac:inkMk id="10" creationId="{A300C6D2-106A-4076-AEB6-76A593E4C7A5}"/>
          </ac:inkMkLst>
        </pc:inkChg>
        <pc:inkChg chg="add del">
          <ac:chgData name="Isaac Wang" userId="S::wangi@ruizlab.org::0b96c9d4-20ce-4485-b39e-e15992f6e7ff" providerId="AD" clId="Web-{D5A34743-302C-4A56-8F94-F3F740537BBD}" dt="2021-09-28T17:44:55.763" v="446"/>
          <ac:inkMkLst>
            <pc:docMk/>
            <pc:sldMk cId="1890291365" sldId="262"/>
            <ac:inkMk id="11" creationId="{32D8A59E-F7CE-4AB1-9EEE-7606676F4443}"/>
          </ac:inkMkLst>
        </pc:inkChg>
        <pc:inkChg chg="add del">
          <ac:chgData name="Isaac Wang" userId="S::wangi@ruizlab.org::0b96c9d4-20ce-4485-b39e-e15992f6e7ff" providerId="AD" clId="Web-{D5A34743-302C-4A56-8F94-F3F740537BBD}" dt="2021-09-28T17:46:02.561" v="466"/>
          <ac:inkMkLst>
            <pc:docMk/>
            <pc:sldMk cId="1890291365" sldId="262"/>
            <ac:inkMk id="12" creationId="{FC156AB2-874C-416F-9CF4-E014E979C704}"/>
          </ac:inkMkLst>
        </pc:inkChg>
        <pc:inkChg chg="add del">
          <ac:chgData name="Isaac Wang" userId="S::wangi@ruizlab.org::0b96c9d4-20ce-4485-b39e-e15992f6e7ff" providerId="AD" clId="Web-{D5A34743-302C-4A56-8F94-F3F740537BBD}" dt="2021-09-28T17:46:02.561" v="465"/>
          <ac:inkMkLst>
            <pc:docMk/>
            <pc:sldMk cId="1890291365" sldId="262"/>
            <ac:inkMk id="13" creationId="{FFBAA59D-79E1-4402-B305-1A418244D76E}"/>
          </ac:inkMkLst>
        </pc:inkChg>
        <pc:cxnChg chg="add mod">
          <ac:chgData name="Isaac Wang" userId="S::wangi@ruizlab.org::0b96c9d4-20ce-4485-b39e-e15992f6e7ff" providerId="AD" clId="Web-{D5A34743-302C-4A56-8F94-F3F740537BBD}" dt="2021-09-28T17:49:45.865" v="523" actId="14100"/>
          <ac:cxnSpMkLst>
            <pc:docMk/>
            <pc:sldMk cId="1890291365" sldId="262"/>
            <ac:cxnSpMk id="17" creationId="{EA81408E-F0D2-4B34-B490-A031EC25A5D6}"/>
          </ac:cxnSpMkLst>
        </pc:cxnChg>
        <pc:cxnChg chg="add mod">
          <ac:chgData name="Isaac Wang" userId="S::wangi@ruizlab.org::0b96c9d4-20ce-4485-b39e-e15992f6e7ff" providerId="AD" clId="Web-{D5A34743-302C-4A56-8F94-F3F740537BBD}" dt="2021-09-28T17:54:42.795" v="700" actId="14100"/>
          <ac:cxnSpMkLst>
            <pc:docMk/>
            <pc:sldMk cId="1890291365" sldId="262"/>
            <ac:cxnSpMk id="22" creationId="{64710CF4-5A64-4CA9-B34E-62F57BC5B335}"/>
          </ac:cxnSpMkLst>
        </pc:cxnChg>
      </pc:sldChg>
      <pc:sldChg chg="addSp delSp modSp">
        <pc:chgData name="Isaac Wang" userId="S::wangi@ruizlab.org::0b96c9d4-20ce-4485-b39e-e15992f6e7ff" providerId="AD" clId="Web-{D5A34743-302C-4A56-8F94-F3F740537BBD}" dt="2021-09-28T18:31:21.874" v="1054" actId="20577"/>
        <pc:sldMkLst>
          <pc:docMk/>
          <pc:sldMk cId="2632556741" sldId="263"/>
        </pc:sldMkLst>
        <pc:spChg chg="mod">
          <ac:chgData name="Isaac Wang" userId="S::wangi@ruizlab.org::0b96c9d4-20ce-4485-b39e-e15992f6e7ff" providerId="AD" clId="Web-{D5A34743-302C-4A56-8F94-F3F740537BBD}" dt="2021-09-28T18:31:21.874" v="1054" actId="20577"/>
          <ac:spMkLst>
            <pc:docMk/>
            <pc:sldMk cId="2632556741" sldId="263"/>
            <ac:spMk id="3" creationId="{F8BC7C93-A928-4258-B622-F2DB99F3E90C}"/>
          </ac:spMkLst>
        </pc:spChg>
        <pc:picChg chg="add del mod">
          <ac:chgData name="Isaac Wang" userId="S::wangi@ruizlab.org::0b96c9d4-20ce-4485-b39e-e15992f6e7ff" providerId="AD" clId="Web-{D5A34743-302C-4A56-8F94-F3F740537BBD}" dt="2021-09-28T18:26:35.897" v="946"/>
          <ac:picMkLst>
            <pc:docMk/>
            <pc:sldMk cId="2632556741" sldId="263"/>
            <ac:picMk id="4" creationId="{550C73F4-4068-47CF-8B02-9F13D9BFEF07}"/>
          </ac:picMkLst>
        </pc:picChg>
        <pc:picChg chg="add mod">
          <ac:chgData name="Isaac Wang" userId="S::wangi@ruizlab.org::0b96c9d4-20ce-4485-b39e-e15992f6e7ff" providerId="AD" clId="Web-{D5A34743-302C-4A56-8F94-F3F740537BBD}" dt="2021-09-28T18:27:50.290" v="951" actId="1076"/>
          <ac:picMkLst>
            <pc:docMk/>
            <pc:sldMk cId="2632556741" sldId="263"/>
            <ac:picMk id="5" creationId="{409BBDB9-5D14-4215-BA43-F8423A4955E6}"/>
          </ac:picMkLst>
        </pc:picChg>
        <pc:picChg chg="del">
          <ac:chgData name="Isaac Wang" userId="S::wangi@ruizlab.org::0b96c9d4-20ce-4485-b39e-e15992f6e7ff" providerId="AD" clId="Web-{D5A34743-302C-4A56-8F94-F3F740537BBD}" dt="2021-09-28T18:26:28.694" v="944"/>
          <ac:picMkLst>
            <pc:docMk/>
            <pc:sldMk cId="2632556741" sldId="263"/>
            <ac:picMk id="7" creationId="{0DA66BE4-C330-43EB-9ED9-1230B703731B}"/>
          </ac:picMkLst>
        </pc:picChg>
      </pc:sldChg>
      <pc:sldChg chg="addSp delSp modSp add replId">
        <pc:chgData name="Isaac Wang" userId="S::wangi@ruizlab.org::0b96c9d4-20ce-4485-b39e-e15992f6e7ff" providerId="AD" clId="Web-{D5A34743-302C-4A56-8F94-F3F740537BBD}" dt="2021-09-28T18:41:14.063" v="1281" actId="20577"/>
        <pc:sldMkLst>
          <pc:docMk/>
          <pc:sldMk cId="2960810032" sldId="264"/>
        </pc:sldMkLst>
        <pc:spChg chg="mod">
          <ac:chgData name="Isaac Wang" userId="S::wangi@ruizlab.org::0b96c9d4-20ce-4485-b39e-e15992f6e7ff" providerId="AD" clId="Web-{D5A34743-302C-4A56-8F94-F3F740537BBD}" dt="2021-09-28T18:41:14.063" v="1281" actId="20577"/>
          <ac:spMkLst>
            <pc:docMk/>
            <pc:sldMk cId="2960810032" sldId="264"/>
            <ac:spMk id="3" creationId="{F8BC7C93-A928-4258-B622-F2DB99F3E90C}"/>
          </ac:spMkLst>
        </pc:spChg>
        <pc:picChg chg="add mod">
          <ac:chgData name="Isaac Wang" userId="S::wangi@ruizlab.org::0b96c9d4-20ce-4485-b39e-e15992f6e7ff" providerId="AD" clId="Web-{D5A34743-302C-4A56-8F94-F3F740537BBD}" dt="2021-09-28T18:35:38.335" v="1087" actId="1076"/>
          <ac:picMkLst>
            <pc:docMk/>
            <pc:sldMk cId="2960810032" sldId="264"/>
            <ac:picMk id="4" creationId="{2949A7AA-DB4B-4973-8B78-77C7862BE86D}"/>
          </ac:picMkLst>
        </pc:picChg>
        <pc:picChg chg="del">
          <ac:chgData name="Isaac Wang" userId="S::wangi@ruizlab.org::0b96c9d4-20ce-4485-b39e-e15992f6e7ff" providerId="AD" clId="Web-{D5A34743-302C-4A56-8F94-F3F740537BBD}" dt="2021-09-28T18:32:45.893" v="1072"/>
          <ac:picMkLst>
            <pc:docMk/>
            <pc:sldMk cId="2960810032" sldId="264"/>
            <ac:picMk id="5" creationId="{409BBDB9-5D14-4215-BA43-F8423A4955E6}"/>
          </ac:picMkLst>
        </pc:picChg>
        <pc:picChg chg="del">
          <ac:chgData name="Isaac Wang" userId="S::wangi@ruizlab.org::0b96c9d4-20ce-4485-b39e-e15992f6e7ff" providerId="AD" clId="Web-{D5A34743-302C-4A56-8F94-F3F740537BBD}" dt="2021-09-28T18:32:45.283" v="1071"/>
          <ac:picMkLst>
            <pc:docMk/>
            <pc:sldMk cId="2960810032" sldId="264"/>
            <ac:picMk id="6" creationId="{C11042E2-95DB-40D3-B6FE-16DF2115580C}"/>
          </ac:picMkLst>
        </pc:picChg>
      </pc:sldChg>
      <pc:sldChg chg="modSp new modNotes">
        <pc:chgData name="Isaac Wang" userId="S::wangi@ruizlab.org::0b96c9d4-20ce-4485-b39e-e15992f6e7ff" providerId="AD" clId="Web-{D5A34743-302C-4A56-8F94-F3F740537BBD}" dt="2021-09-28T19:27:35.253" v="4906" actId="20577"/>
        <pc:sldMkLst>
          <pc:docMk/>
          <pc:sldMk cId="227607202" sldId="265"/>
        </pc:sldMkLst>
        <pc:spChg chg="mod">
          <ac:chgData name="Isaac Wang" userId="S::wangi@ruizlab.org::0b96c9d4-20ce-4485-b39e-e15992f6e7ff" providerId="AD" clId="Web-{D5A34743-302C-4A56-8F94-F3F740537BBD}" dt="2021-09-28T19:13:24.682" v="3584" actId="20577"/>
          <ac:spMkLst>
            <pc:docMk/>
            <pc:sldMk cId="227607202" sldId="265"/>
            <ac:spMk id="2" creationId="{68B32204-FBA1-4575-85A6-F36699C21448}"/>
          </ac:spMkLst>
        </pc:spChg>
        <pc:spChg chg="mod">
          <ac:chgData name="Isaac Wang" userId="S::wangi@ruizlab.org::0b96c9d4-20ce-4485-b39e-e15992f6e7ff" providerId="AD" clId="Web-{D5A34743-302C-4A56-8F94-F3F740537BBD}" dt="2021-09-28T19:27:35.253" v="4906" actId="20577"/>
          <ac:spMkLst>
            <pc:docMk/>
            <pc:sldMk cId="227607202" sldId="265"/>
            <ac:spMk id="3" creationId="{F14E68D6-B22B-40B7-BFAF-0C8F6ABFEECB}"/>
          </ac:spMkLst>
        </pc:spChg>
      </pc:sldChg>
      <pc:sldChg chg="new ord">
        <pc:chgData name="Isaac Wang" userId="S::wangi@ruizlab.org::0b96c9d4-20ce-4485-b39e-e15992f6e7ff" providerId="AD" clId="Web-{D5A34743-302C-4A56-8F94-F3F740537BBD}" dt="2021-09-28T19:02:42.976" v="2457"/>
        <pc:sldMkLst>
          <pc:docMk/>
          <pc:sldMk cId="4013634678" sldId="266"/>
        </pc:sldMkLst>
      </pc:sldChg>
      <pc:sldChg chg="modSp add replId">
        <pc:chgData name="Isaac Wang" userId="S::wangi@ruizlab.org::0b96c9d4-20ce-4485-b39e-e15992f6e7ff" providerId="AD" clId="Web-{D5A34743-302C-4A56-8F94-F3F740537BBD}" dt="2021-09-28T19:13:54.245" v="3626" actId="20577"/>
        <pc:sldMkLst>
          <pc:docMk/>
          <pc:sldMk cId="995483590" sldId="267"/>
        </pc:sldMkLst>
        <pc:spChg chg="mod">
          <ac:chgData name="Isaac Wang" userId="S::wangi@ruizlab.org::0b96c9d4-20ce-4485-b39e-e15992f6e7ff" providerId="AD" clId="Web-{D5A34743-302C-4A56-8F94-F3F740537BBD}" dt="2021-09-28T19:13:34.291" v="3591" actId="20577"/>
          <ac:spMkLst>
            <pc:docMk/>
            <pc:sldMk cId="995483590" sldId="267"/>
            <ac:spMk id="2" creationId="{68B32204-FBA1-4575-85A6-F36699C21448}"/>
          </ac:spMkLst>
        </pc:spChg>
        <pc:spChg chg="mod">
          <ac:chgData name="Isaac Wang" userId="S::wangi@ruizlab.org::0b96c9d4-20ce-4485-b39e-e15992f6e7ff" providerId="AD" clId="Web-{D5A34743-302C-4A56-8F94-F3F740537BBD}" dt="2021-09-28T19:13:54.245" v="3626" actId="20577"/>
          <ac:spMkLst>
            <pc:docMk/>
            <pc:sldMk cId="995483590" sldId="267"/>
            <ac:spMk id="3" creationId="{F14E68D6-B22B-40B7-BFAF-0C8F6ABFEECB}"/>
          </ac:spMkLst>
        </pc:spChg>
      </pc:sldChg>
      <pc:sldChg chg="modSp add replId">
        <pc:chgData name="Isaac Wang" userId="S::wangi@ruizlab.org::0b96c9d4-20ce-4485-b39e-e15992f6e7ff" providerId="AD" clId="Web-{D5A34743-302C-4A56-8F94-F3F740537BBD}" dt="2021-09-28T19:24:15.888" v="4670" actId="20577"/>
        <pc:sldMkLst>
          <pc:docMk/>
          <pc:sldMk cId="1108394019" sldId="268"/>
        </pc:sldMkLst>
        <pc:spChg chg="mod">
          <ac:chgData name="Isaac Wang" userId="S::wangi@ruizlab.org::0b96c9d4-20ce-4485-b39e-e15992f6e7ff" providerId="AD" clId="Web-{D5A34743-302C-4A56-8F94-F3F740537BBD}" dt="2021-09-28T19:13:59.183" v="3627" actId="20577"/>
          <ac:spMkLst>
            <pc:docMk/>
            <pc:sldMk cId="1108394019" sldId="268"/>
            <ac:spMk id="2" creationId="{68B32204-FBA1-4575-85A6-F36699C21448}"/>
          </ac:spMkLst>
        </pc:spChg>
        <pc:spChg chg="mod">
          <ac:chgData name="Isaac Wang" userId="S::wangi@ruizlab.org::0b96c9d4-20ce-4485-b39e-e15992f6e7ff" providerId="AD" clId="Web-{D5A34743-302C-4A56-8F94-F3F740537BBD}" dt="2021-09-28T19:24:15.888" v="4670" actId="20577"/>
          <ac:spMkLst>
            <pc:docMk/>
            <pc:sldMk cId="1108394019" sldId="268"/>
            <ac:spMk id="3" creationId="{F14E68D6-B22B-40B7-BFAF-0C8F6ABFEECB}"/>
          </ac:spMkLst>
        </pc:spChg>
      </pc:sldChg>
      <pc:sldChg chg="modSp add replId">
        <pc:chgData name="Isaac Wang" userId="S::wangi@ruizlab.org::0b96c9d4-20ce-4485-b39e-e15992f6e7ff" providerId="AD" clId="Web-{D5A34743-302C-4A56-8F94-F3F740537BBD}" dt="2021-09-28T19:33:12.716" v="5338" actId="20577"/>
        <pc:sldMkLst>
          <pc:docMk/>
          <pc:sldMk cId="3455754111" sldId="269"/>
        </pc:sldMkLst>
        <pc:spChg chg="mod">
          <ac:chgData name="Isaac Wang" userId="S::wangi@ruizlab.org::0b96c9d4-20ce-4485-b39e-e15992f6e7ff" providerId="AD" clId="Web-{D5A34743-302C-4A56-8F94-F3F740537BBD}" dt="2021-09-28T19:32:52.762" v="5312" actId="20577"/>
          <ac:spMkLst>
            <pc:docMk/>
            <pc:sldMk cId="3455754111" sldId="269"/>
            <ac:spMk id="2" creationId="{68B32204-FBA1-4575-85A6-F36699C21448}"/>
          </ac:spMkLst>
        </pc:spChg>
        <pc:spChg chg="mod">
          <ac:chgData name="Isaac Wang" userId="S::wangi@ruizlab.org::0b96c9d4-20ce-4485-b39e-e15992f6e7ff" providerId="AD" clId="Web-{D5A34743-302C-4A56-8F94-F3F740537BBD}" dt="2021-09-28T19:33:12.716" v="5338" actId="20577"/>
          <ac:spMkLst>
            <pc:docMk/>
            <pc:sldMk cId="3455754111" sldId="269"/>
            <ac:spMk id="3" creationId="{F14E68D6-B22B-40B7-BFAF-0C8F6ABFEECB}"/>
          </ac:spMkLst>
        </pc:spChg>
      </pc:sldChg>
      <pc:sldChg chg="modSp add replId">
        <pc:chgData name="Isaac Wang" userId="S::wangi@ruizlab.org::0b96c9d4-20ce-4485-b39e-e15992f6e7ff" providerId="AD" clId="Web-{D5A34743-302C-4A56-8F94-F3F740537BBD}" dt="2021-09-28T19:42:39.467" v="6324" actId="20577"/>
        <pc:sldMkLst>
          <pc:docMk/>
          <pc:sldMk cId="2027397530" sldId="270"/>
        </pc:sldMkLst>
        <pc:spChg chg="mod">
          <ac:chgData name="Isaac Wang" userId="S::wangi@ruizlab.org::0b96c9d4-20ce-4485-b39e-e15992f6e7ff" providerId="AD" clId="Web-{D5A34743-302C-4A56-8F94-F3F740537BBD}" dt="2021-09-28T19:33:01.794" v="5323" actId="20577"/>
          <ac:spMkLst>
            <pc:docMk/>
            <pc:sldMk cId="2027397530" sldId="270"/>
            <ac:spMk id="2" creationId="{68B32204-FBA1-4575-85A6-F36699C21448}"/>
          </ac:spMkLst>
        </pc:spChg>
        <pc:spChg chg="mod">
          <ac:chgData name="Isaac Wang" userId="S::wangi@ruizlab.org::0b96c9d4-20ce-4485-b39e-e15992f6e7ff" providerId="AD" clId="Web-{D5A34743-302C-4A56-8F94-F3F740537BBD}" dt="2021-09-28T19:42:39.467" v="6324" actId="20577"/>
          <ac:spMkLst>
            <pc:docMk/>
            <pc:sldMk cId="2027397530" sldId="270"/>
            <ac:spMk id="3" creationId="{F14E68D6-B22B-40B7-BFAF-0C8F6ABFEECB}"/>
          </ac:spMkLst>
        </pc:spChg>
      </pc:sldChg>
      <pc:sldChg chg="modSp add del replId">
        <pc:chgData name="Isaac Wang" userId="S::wangi@ruizlab.org::0b96c9d4-20ce-4485-b39e-e15992f6e7ff" providerId="AD" clId="Web-{D5A34743-302C-4A56-8F94-F3F740537BBD}" dt="2021-09-28T19:31:06.962" v="5254"/>
        <pc:sldMkLst>
          <pc:docMk/>
          <pc:sldMk cId="3687944362" sldId="270"/>
        </pc:sldMkLst>
        <pc:spChg chg="mod">
          <ac:chgData name="Isaac Wang" userId="S::wangi@ruizlab.org::0b96c9d4-20ce-4485-b39e-e15992f6e7ff" providerId="AD" clId="Web-{D5A34743-302C-4A56-8F94-F3F740537BBD}" dt="2021-09-28T19:31:04.447" v="5246" actId="20577"/>
          <ac:spMkLst>
            <pc:docMk/>
            <pc:sldMk cId="3687944362" sldId="270"/>
            <ac:spMk id="2" creationId="{68B32204-FBA1-4575-85A6-F36699C21448}"/>
          </ac:spMkLst>
        </pc:spChg>
        <pc:spChg chg="mod">
          <ac:chgData name="Isaac Wang" userId="S::wangi@ruizlab.org::0b96c9d4-20ce-4485-b39e-e15992f6e7ff" providerId="AD" clId="Web-{D5A34743-302C-4A56-8F94-F3F740537BBD}" dt="2021-09-28T19:31:05.837" v="5253" actId="20577"/>
          <ac:spMkLst>
            <pc:docMk/>
            <pc:sldMk cId="3687944362" sldId="270"/>
            <ac:spMk id="3" creationId="{F14E68D6-B22B-40B7-BFAF-0C8F6ABFEECB}"/>
          </ac:spMkLst>
        </pc:spChg>
      </pc:sldChg>
    </pc:docChg>
  </pc:docChgLst>
  <pc:docChgLst>
    <pc:chgData name="Isaac Wang" userId="S::wangi@ruizlab.org::0b96c9d4-20ce-4485-b39e-e15992f6e7ff" providerId="AD" clId="Web-{9A804A93-58DD-4111-B362-029A8236FC83}"/>
    <pc:docChg chg="delSld">
      <pc:chgData name="Isaac Wang" userId="S::wangi@ruizlab.org::0b96c9d4-20ce-4485-b39e-e15992f6e7ff" providerId="AD" clId="Web-{9A804A93-58DD-4111-B362-029A8236FC83}" dt="2021-09-30T12:40:09.391" v="1"/>
      <pc:docMkLst>
        <pc:docMk/>
      </pc:docMkLst>
      <pc:sldChg chg="del">
        <pc:chgData name="Isaac Wang" userId="S::wangi@ruizlab.org::0b96c9d4-20ce-4485-b39e-e15992f6e7ff" providerId="AD" clId="Web-{9A804A93-58DD-4111-B362-029A8236FC83}" dt="2021-09-30T12:40:09.391" v="1"/>
        <pc:sldMkLst>
          <pc:docMk/>
          <pc:sldMk cId="2981373257" sldId="261"/>
        </pc:sldMkLst>
      </pc:sldChg>
      <pc:sldChg chg="del">
        <pc:chgData name="Isaac Wang" userId="S::wangi@ruizlab.org::0b96c9d4-20ce-4485-b39e-e15992f6e7ff" providerId="AD" clId="Web-{9A804A93-58DD-4111-B362-029A8236FC83}" dt="2021-09-30T12:40:09.391" v="0"/>
        <pc:sldMkLst>
          <pc:docMk/>
          <pc:sldMk cId="1890291365" sldId="262"/>
        </pc:sldMkLst>
      </pc:sldChg>
    </pc:docChg>
  </pc:docChgLst>
  <pc:docChgLst>
    <pc:chgData name="Daniel Delgado" userId="S::danieldel@ruizlab.org::379d05d0-0a58-4e22-a190-bc896830e6ed" providerId="AD" clId="Web-{582F1FD9-C082-432D-AE7E-9BC0BC96A2F4}"/>
    <pc:docChg chg="addSld delSld modSld">
      <pc:chgData name="Daniel Delgado" userId="S::danieldel@ruizlab.org::379d05d0-0a58-4e22-a190-bc896830e6ed" providerId="AD" clId="Web-{582F1FD9-C082-432D-AE7E-9BC0BC96A2F4}" dt="2021-09-30T18:43:37.787" v="553" actId="20577"/>
      <pc:docMkLst>
        <pc:docMk/>
      </pc:docMkLst>
      <pc:sldChg chg="modSp new del">
        <pc:chgData name="Daniel Delgado" userId="S::danieldel@ruizlab.org::379d05d0-0a58-4e22-a190-bc896830e6ed" providerId="AD" clId="Web-{582F1FD9-C082-432D-AE7E-9BC0BC96A2F4}" dt="2021-09-30T18:23:08.561" v="251"/>
        <pc:sldMkLst>
          <pc:docMk/>
          <pc:sldMk cId="518005575" sldId="276"/>
        </pc:sldMkLst>
        <pc:spChg chg="mod">
          <ac:chgData name="Daniel Delgado" userId="S::danieldel@ruizlab.org::379d05d0-0a58-4e22-a190-bc896830e6ed" providerId="AD" clId="Web-{582F1FD9-C082-432D-AE7E-9BC0BC96A2F4}" dt="2021-09-30T18:11:39.523" v="22" actId="20577"/>
          <ac:spMkLst>
            <pc:docMk/>
            <pc:sldMk cId="518005575" sldId="276"/>
            <ac:spMk id="2" creationId="{9F1F6C4E-E9BD-4994-ACAA-9180EF8D4DED}"/>
          </ac:spMkLst>
        </pc:spChg>
      </pc:sldChg>
      <pc:sldChg chg="modSp add replId">
        <pc:chgData name="Daniel Delgado" userId="S::danieldel@ruizlab.org::379d05d0-0a58-4e22-a190-bc896830e6ed" providerId="AD" clId="Web-{582F1FD9-C082-432D-AE7E-9BC0BC96A2F4}" dt="2021-09-30T18:43:37.787" v="553" actId="20577"/>
        <pc:sldMkLst>
          <pc:docMk/>
          <pc:sldMk cId="3755785203" sldId="277"/>
        </pc:sldMkLst>
        <pc:spChg chg="mod">
          <ac:chgData name="Daniel Delgado" userId="S::danieldel@ruizlab.org::379d05d0-0a58-4e22-a190-bc896830e6ed" providerId="AD" clId="Web-{582F1FD9-C082-432D-AE7E-9BC0BC96A2F4}" dt="2021-09-30T18:36:11.023" v="278" actId="20577"/>
          <ac:spMkLst>
            <pc:docMk/>
            <pc:sldMk cId="3755785203" sldId="277"/>
            <ac:spMk id="2" creationId="{26440103-0606-4DD4-B95A-3E8FDFB639DC}"/>
          </ac:spMkLst>
        </pc:spChg>
        <pc:spChg chg="mod">
          <ac:chgData name="Daniel Delgado" userId="S::danieldel@ruizlab.org::379d05d0-0a58-4e22-a190-bc896830e6ed" providerId="AD" clId="Web-{582F1FD9-C082-432D-AE7E-9BC0BC96A2F4}" dt="2021-09-30T18:43:37.787" v="553" actId="20577"/>
          <ac:spMkLst>
            <pc:docMk/>
            <pc:sldMk cId="3755785203" sldId="277"/>
            <ac:spMk id="3" creationId="{450C5CD4-0FE4-40DD-BBE2-673604078F28}"/>
          </ac:spMkLst>
        </pc:spChg>
      </pc:sldChg>
      <pc:sldChg chg="modSp add replId">
        <pc:chgData name="Daniel Delgado" userId="S::danieldel@ruizlab.org::379d05d0-0a58-4e22-a190-bc896830e6ed" providerId="AD" clId="Web-{582F1FD9-C082-432D-AE7E-9BC0BC96A2F4}" dt="2021-09-30T18:30:51.419" v="269" actId="20577"/>
        <pc:sldMkLst>
          <pc:docMk/>
          <pc:sldMk cId="2725405532" sldId="278"/>
        </pc:sldMkLst>
        <pc:spChg chg="mod">
          <ac:chgData name="Daniel Delgado" userId="S::danieldel@ruizlab.org::379d05d0-0a58-4e22-a190-bc896830e6ed" providerId="AD" clId="Web-{582F1FD9-C082-432D-AE7E-9BC0BC96A2F4}" dt="2021-09-30T18:30:51.419" v="269" actId="20577"/>
          <ac:spMkLst>
            <pc:docMk/>
            <pc:sldMk cId="2725405532" sldId="278"/>
            <ac:spMk id="2" creationId="{26440103-0606-4DD4-B95A-3E8FDFB639DC}"/>
          </ac:spMkLst>
        </pc:spChg>
      </pc:sldChg>
    </pc:docChg>
  </pc:docChgLst>
  <pc:docChgLst>
    <pc:chgData name="Isaac Wang" userId="S::wangi@ruizlab.org::0b96c9d4-20ce-4485-b39e-e15992f6e7ff" providerId="AD" clId="Web-{76D3359D-0E3B-40B1-B9EC-46B4BA635553}"/>
    <pc:docChg chg="modSld">
      <pc:chgData name="Isaac Wang" userId="S::wangi@ruizlab.org::0b96c9d4-20ce-4485-b39e-e15992f6e7ff" providerId="AD" clId="Web-{76D3359D-0E3B-40B1-B9EC-46B4BA635553}" dt="2021-09-28T18:16:54.642" v="11" actId="20577"/>
      <pc:docMkLst>
        <pc:docMk/>
      </pc:docMkLst>
      <pc:sldChg chg="modSp">
        <pc:chgData name="Isaac Wang" userId="S::wangi@ruizlab.org::0b96c9d4-20ce-4485-b39e-e15992f6e7ff" providerId="AD" clId="Web-{76D3359D-0E3B-40B1-B9EC-46B4BA635553}" dt="2021-09-28T18:16:54.642" v="11" actId="20577"/>
        <pc:sldMkLst>
          <pc:docMk/>
          <pc:sldMk cId="3508467261" sldId="259"/>
        </pc:sldMkLst>
        <pc:spChg chg="mod">
          <ac:chgData name="Isaac Wang" userId="S::wangi@ruizlab.org::0b96c9d4-20ce-4485-b39e-e15992f6e7ff" providerId="AD" clId="Web-{76D3359D-0E3B-40B1-B9EC-46B4BA635553}" dt="2021-09-28T18:16:54.642" v="11" actId="20577"/>
          <ac:spMkLst>
            <pc:docMk/>
            <pc:sldMk cId="3508467261" sldId="259"/>
            <ac:spMk id="3" creationId="{F8BC7C93-A928-4258-B622-F2DB99F3E90C}"/>
          </ac:spMkLst>
        </pc:spChg>
      </pc:sldChg>
    </pc:docChg>
  </pc:docChgLst>
  <pc:docChgLst>
    <pc:chgData name="Daniel Delgado" userId="S::danieldel@ruizlab.org::379d05d0-0a58-4e22-a190-bc896830e6ed" providerId="AD" clId="Web-{3BFFDDB7-AC02-421E-9FC8-B81AD4FF593C}"/>
    <pc:docChg chg="modSld">
      <pc:chgData name="Daniel Delgado" userId="S::danieldel@ruizlab.org::379d05d0-0a58-4e22-a190-bc896830e6ed" providerId="AD" clId="Web-{3BFFDDB7-AC02-421E-9FC8-B81AD4FF593C}" dt="2021-10-06T14:34:01.534" v="74" actId="20577"/>
      <pc:docMkLst>
        <pc:docMk/>
      </pc:docMkLst>
      <pc:sldChg chg="modSp">
        <pc:chgData name="Daniel Delgado" userId="S::danieldel@ruizlab.org::379d05d0-0a58-4e22-a190-bc896830e6ed" providerId="AD" clId="Web-{3BFFDDB7-AC02-421E-9FC8-B81AD4FF593C}" dt="2021-10-06T14:34:01.534" v="74" actId="20577"/>
        <pc:sldMkLst>
          <pc:docMk/>
          <pc:sldMk cId="1346855787" sldId="283"/>
        </pc:sldMkLst>
        <pc:spChg chg="mod">
          <ac:chgData name="Daniel Delgado" userId="S::danieldel@ruizlab.org::379d05d0-0a58-4e22-a190-bc896830e6ed" providerId="AD" clId="Web-{3BFFDDB7-AC02-421E-9FC8-B81AD4FF593C}" dt="2021-10-06T14:34:01.534" v="74" actId="20577"/>
          <ac:spMkLst>
            <pc:docMk/>
            <pc:sldMk cId="1346855787" sldId="283"/>
            <ac:spMk id="3" creationId="{450C5CD4-0FE4-40DD-BBE2-673604078F28}"/>
          </ac:spMkLst>
        </pc:spChg>
      </pc:sldChg>
    </pc:docChg>
  </pc:docChgLst>
  <pc:docChgLst>
    <pc:chgData name="Daniel Delgado" userId="S::danieldel@ruizlab.org::379d05d0-0a58-4e22-a190-bc896830e6ed" providerId="AD" clId="Web-{94AD721A-6958-4FAD-8A3F-4E8DDE45C2DB}"/>
    <pc:docChg chg="modSld">
      <pc:chgData name="Daniel Delgado" userId="S::danieldel@ruizlab.org::379d05d0-0a58-4e22-a190-bc896830e6ed" providerId="AD" clId="Web-{94AD721A-6958-4FAD-8A3F-4E8DDE45C2DB}" dt="2021-09-28T18:54:26.423" v="268"/>
      <pc:docMkLst>
        <pc:docMk/>
      </pc:docMkLst>
      <pc:sldChg chg="addSp delSp modSp">
        <pc:chgData name="Daniel Delgado" userId="S::danieldel@ruizlab.org::379d05d0-0a58-4e22-a190-bc896830e6ed" providerId="AD" clId="Web-{94AD721A-6958-4FAD-8A3F-4E8DDE45C2DB}" dt="2021-09-28T18:24:43.723" v="143" actId="1076"/>
        <pc:sldMkLst>
          <pc:docMk/>
          <pc:sldMk cId="3508467261" sldId="259"/>
        </pc:sldMkLst>
        <pc:spChg chg="mod">
          <ac:chgData name="Daniel Delgado" userId="S::danieldel@ruizlab.org::379d05d0-0a58-4e22-a190-bc896830e6ed" providerId="AD" clId="Web-{94AD721A-6958-4FAD-8A3F-4E8DDE45C2DB}" dt="2021-09-28T18:20:30.793" v="131" actId="20577"/>
          <ac:spMkLst>
            <pc:docMk/>
            <pc:sldMk cId="3508467261" sldId="259"/>
            <ac:spMk id="3" creationId="{F8BC7C93-A928-4258-B622-F2DB99F3E90C}"/>
          </ac:spMkLst>
        </pc:spChg>
        <pc:spChg chg="add del mod">
          <ac:chgData name="Daniel Delgado" userId="S::danieldel@ruizlab.org::379d05d0-0a58-4e22-a190-bc896830e6ed" providerId="AD" clId="Web-{94AD721A-6958-4FAD-8A3F-4E8DDE45C2DB}" dt="2021-09-28T18:24:07.815" v="135"/>
          <ac:spMkLst>
            <pc:docMk/>
            <pc:sldMk cId="3508467261" sldId="259"/>
            <ac:spMk id="5" creationId="{7B930EEF-3BBF-41E3-8570-6862A0D559A1}"/>
          </ac:spMkLst>
        </pc:spChg>
        <pc:picChg chg="del">
          <ac:chgData name="Daniel Delgado" userId="S::danieldel@ruizlab.org::379d05d0-0a58-4e22-a190-bc896830e6ed" providerId="AD" clId="Web-{94AD721A-6958-4FAD-8A3F-4E8DDE45C2DB}" dt="2021-09-28T18:24:03.440" v="132"/>
          <ac:picMkLst>
            <pc:docMk/>
            <pc:sldMk cId="3508467261" sldId="259"/>
            <ac:picMk id="4" creationId="{4F73031B-1904-4AD1-A917-78531D4D3E59}"/>
          </ac:picMkLst>
        </pc:picChg>
        <pc:picChg chg="add del mod">
          <ac:chgData name="Daniel Delgado" userId="S::danieldel@ruizlab.org::379d05d0-0a58-4e22-a190-bc896830e6ed" providerId="AD" clId="Web-{94AD721A-6958-4FAD-8A3F-4E8DDE45C2DB}" dt="2021-09-28T18:24:30.941" v="139"/>
          <ac:picMkLst>
            <pc:docMk/>
            <pc:sldMk cId="3508467261" sldId="259"/>
            <ac:picMk id="6" creationId="{B100328B-DB8C-45D5-B092-FD53560CD299}"/>
          </ac:picMkLst>
        </pc:picChg>
        <pc:picChg chg="add mod">
          <ac:chgData name="Daniel Delgado" userId="S::danieldel@ruizlab.org::379d05d0-0a58-4e22-a190-bc896830e6ed" providerId="AD" clId="Web-{94AD721A-6958-4FAD-8A3F-4E8DDE45C2DB}" dt="2021-09-28T18:24:43.723" v="143" actId="1076"/>
          <ac:picMkLst>
            <pc:docMk/>
            <pc:sldMk cId="3508467261" sldId="259"/>
            <ac:picMk id="7" creationId="{0DA66BE4-C330-43EB-9ED9-1230B703731B}"/>
          </ac:picMkLst>
        </pc:picChg>
      </pc:sldChg>
      <pc:sldChg chg="modSp">
        <pc:chgData name="Daniel Delgado" userId="S::danieldel@ruizlab.org::379d05d0-0a58-4e22-a190-bc896830e6ed" providerId="AD" clId="Web-{94AD721A-6958-4FAD-8A3F-4E8DDE45C2DB}" dt="2021-09-28T18:37:38.436" v="259" actId="20577"/>
        <pc:sldMkLst>
          <pc:docMk/>
          <pc:sldMk cId="2632556741" sldId="263"/>
        </pc:sldMkLst>
        <pc:spChg chg="mod">
          <ac:chgData name="Daniel Delgado" userId="S::danieldel@ruizlab.org::379d05d0-0a58-4e22-a190-bc896830e6ed" providerId="AD" clId="Web-{94AD721A-6958-4FAD-8A3F-4E8DDE45C2DB}" dt="2021-09-28T18:37:38.436" v="259" actId="20577"/>
          <ac:spMkLst>
            <pc:docMk/>
            <pc:sldMk cId="2632556741" sldId="263"/>
            <ac:spMk id="3" creationId="{F8BC7C93-A928-4258-B622-F2DB99F3E90C}"/>
          </ac:spMkLst>
        </pc:spChg>
        <pc:picChg chg="mod">
          <ac:chgData name="Daniel Delgado" userId="S::danieldel@ruizlab.org::379d05d0-0a58-4e22-a190-bc896830e6ed" providerId="AD" clId="Web-{94AD721A-6958-4FAD-8A3F-4E8DDE45C2DB}" dt="2021-09-28T18:29:51.358" v="157" actId="1076"/>
          <ac:picMkLst>
            <pc:docMk/>
            <pc:sldMk cId="2632556741" sldId="263"/>
            <ac:picMk id="5" creationId="{409BBDB9-5D14-4215-BA43-F8423A4955E6}"/>
          </ac:picMkLst>
        </pc:picChg>
      </pc:sldChg>
      <pc:sldChg chg="modSp">
        <pc:chgData name="Daniel Delgado" userId="S::danieldel@ruizlab.org::379d05d0-0a58-4e22-a190-bc896830e6ed" providerId="AD" clId="Web-{94AD721A-6958-4FAD-8A3F-4E8DDE45C2DB}" dt="2021-09-28T18:43:16.760" v="266" actId="20577"/>
        <pc:sldMkLst>
          <pc:docMk/>
          <pc:sldMk cId="2960810032" sldId="264"/>
        </pc:sldMkLst>
        <pc:spChg chg="mod">
          <ac:chgData name="Daniel Delgado" userId="S::danieldel@ruizlab.org::379d05d0-0a58-4e22-a190-bc896830e6ed" providerId="AD" clId="Web-{94AD721A-6958-4FAD-8A3F-4E8DDE45C2DB}" dt="2021-09-28T18:43:16.760" v="266" actId="20577"/>
          <ac:spMkLst>
            <pc:docMk/>
            <pc:sldMk cId="2960810032" sldId="264"/>
            <ac:spMk id="3" creationId="{F8BC7C93-A928-4258-B622-F2DB99F3E90C}"/>
          </ac:spMkLst>
        </pc:spChg>
      </pc:sldChg>
      <pc:sldChg chg="addSp delSp">
        <pc:chgData name="Daniel Delgado" userId="S::danieldel@ruizlab.org::379d05d0-0a58-4e22-a190-bc896830e6ed" providerId="AD" clId="Web-{94AD721A-6958-4FAD-8A3F-4E8DDE45C2DB}" dt="2021-09-28T18:54:26.423" v="268"/>
        <pc:sldMkLst>
          <pc:docMk/>
          <pc:sldMk cId="227607202" sldId="265"/>
        </pc:sldMkLst>
        <pc:spChg chg="add del">
          <ac:chgData name="Daniel Delgado" userId="S::danieldel@ruizlab.org::379d05d0-0a58-4e22-a190-bc896830e6ed" providerId="AD" clId="Web-{94AD721A-6958-4FAD-8A3F-4E8DDE45C2DB}" dt="2021-09-28T18:54:26.423" v="268"/>
          <ac:spMkLst>
            <pc:docMk/>
            <pc:sldMk cId="227607202" sldId="265"/>
            <ac:spMk id="4" creationId="{0EFA473F-88A1-4706-BF68-27FAEE76B95C}"/>
          </ac:spMkLst>
        </pc:spChg>
      </pc:sldChg>
    </pc:docChg>
  </pc:docChgLst>
  <pc:docChgLst>
    <pc:chgData name="Alexander Barquero" userId="S::a.barquero@ruizlab.org::fb090dff-f2a0-4752-b1e1-1c96e970786f" providerId="AD" clId="Web-{DEFE78FE-BCC2-4887-A338-E2C36F783BBD}"/>
    <pc:docChg chg="addSld delSld modSld sldOrd">
      <pc:chgData name="Alexander Barquero" userId="S::a.barquero@ruizlab.org::fb090dff-f2a0-4752-b1e1-1c96e970786f" providerId="AD" clId="Web-{DEFE78FE-BCC2-4887-A338-E2C36F783BBD}" dt="2021-09-30T04:46:10.991" v="5762" actId="20577"/>
      <pc:docMkLst>
        <pc:docMk/>
      </pc:docMkLst>
      <pc:sldChg chg="modSp">
        <pc:chgData name="Alexander Barquero" userId="S::a.barquero@ruizlab.org::fb090dff-f2a0-4752-b1e1-1c96e970786f" providerId="AD" clId="Web-{DEFE78FE-BCC2-4887-A338-E2C36F783BBD}" dt="2021-09-30T01:28:24.839" v="54" actId="20577"/>
        <pc:sldMkLst>
          <pc:docMk/>
          <pc:sldMk cId="3508467261" sldId="259"/>
        </pc:sldMkLst>
        <pc:spChg chg="mod">
          <ac:chgData name="Alexander Barquero" userId="S::a.barquero@ruizlab.org::fb090dff-f2a0-4752-b1e1-1c96e970786f" providerId="AD" clId="Web-{DEFE78FE-BCC2-4887-A338-E2C36F783BBD}" dt="2021-09-30T01:28:24.839" v="54" actId="20577"/>
          <ac:spMkLst>
            <pc:docMk/>
            <pc:sldMk cId="3508467261" sldId="259"/>
            <ac:spMk id="3" creationId="{F8BC7C93-A928-4258-B622-F2DB99F3E90C}"/>
          </ac:spMkLst>
        </pc:spChg>
      </pc:sldChg>
      <pc:sldChg chg="modSp">
        <pc:chgData name="Alexander Barquero" userId="S::a.barquero@ruizlab.org::fb090dff-f2a0-4752-b1e1-1c96e970786f" providerId="AD" clId="Web-{DEFE78FE-BCC2-4887-A338-E2C36F783BBD}" dt="2021-09-30T01:27:40.057" v="27" actId="20577"/>
        <pc:sldMkLst>
          <pc:docMk/>
          <pc:sldMk cId="3585077870" sldId="260"/>
        </pc:sldMkLst>
        <pc:spChg chg="mod">
          <ac:chgData name="Alexander Barquero" userId="S::a.barquero@ruizlab.org::fb090dff-f2a0-4752-b1e1-1c96e970786f" providerId="AD" clId="Web-{DEFE78FE-BCC2-4887-A338-E2C36F783BBD}" dt="2021-09-30T01:27:40.057" v="27" actId="20577"/>
          <ac:spMkLst>
            <pc:docMk/>
            <pc:sldMk cId="3585077870" sldId="260"/>
            <ac:spMk id="2" creationId="{2213517D-05B0-4827-B52C-621B5F829C03}"/>
          </ac:spMkLst>
        </pc:spChg>
      </pc:sldChg>
      <pc:sldChg chg="modSp">
        <pc:chgData name="Alexander Barquero" userId="S::a.barquero@ruizlab.org::fb090dff-f2a0-4752-b1e1-1c96e970786f" providerId="AD" clId="Web-{DEFE78FE-BCC2-4887-A338-E2C36F783BBD}" dt="2021-09-30T01:28:21.730" v="52" actId="20577"/>
        <pc:sldMkLst>
          <pc:docMk/>
          <pc:sldMk cId="2632556741" sldId="263"/>
        </pc:sldMkLst>
        <pc:spChg chg="mod">
          <ac:chgData name="Alexander Barquero" userId="S::a.barquero@ruizlab.org::fb090dff-f2a0-4752-b1e1-1c96e970786f" providerId="AD" clId="Web-{DEFE78FE-BCC2-4887-A338-E2C36F783BBD}" dt="2021-09-30T01:28:21.730" v="52" actId="20577"/>
          <ac:spMkLst>
            <pc:docMk/>
            <pc:sldMk cId="2632556741" sldId="263"/>
            <ac:spMk id="3" creationId="{F8BC7C93-A928-4258-B622-F2DB99F3E90C}"/>
          </ac:spMkLst>
        </pc:spChg>
      </pc:sldChg>
      <pc:sldChg chg="modSp">
        <pc:chgData name="Alexander Barquero" userId="S::a.barquero@ruizlab.org::fb090dff-f2a0-4752-b1e1-1c96e970786f" providerId="AD" clId="Web-{DEFE78FE-BCC2-4887-A338-E2C36F783BBD}" dt="2021-09-30T01:28:47.355" v="72" actId="20577"/>
        <pc:sldMkLst>
          <pc:docMk/>
          <pc:sldMk cId="2960810032" sldId="264"/>
        </pc:sldMkLst>
        <pc:spChg chg="mod">
          <ac:chgData name="Alexander Barquero" userId="S::a.barquero@ruizlab.org::fb090dff-f2a0-4752-b1e1-1c96e970786f" providerId="AD" clId="Web-{DEFE78FE-BCC2-4887-A338-E2C36F783BBD}" dt="2021-09-30T01:28:47.355" v="72" actId="20577"/>
          <ac:spMkLst>
            <pc:docMk/>
            <pc:sldMk cId="2960810032" sldId="264"/>
            <ac:spMk id="3" creationId="{F8BC7C93-A928-4258-B622-F2DB99F3E90C}"/>
          </ac:spMkLst>
        </pc:spChg>
      </pc:sldChg>
      <pc:sldChg chg="modSp">
        <pc:chgData name="Alexander Barquero" userId="S::a.barquero@ruizlab.org::fb090dff-f2a0-4752-b1e1-1c96e970786f" providerId="AD" clId="Web-{DEFE78FE-BCC2-4887-A338-E2C36F783BBD}" dt="2021-09-30T01:27:44.026" v="30" actId="20577"/>
        <pc:sldMkLst>
          <pc:docMk/>
          <pc:sldMk cId="227607202" sldId="265"/>
        </pc:sldMkLst>
        <pc:spChg chg="mod">
          <ac:chgData name="Alexander Barquero" userId="S::a.barquero@ruizlab.org::fb090dff-f2a0-4752-b1e1-1c96e970786f" providerId="AD" clId="Web-{DEFE78FE-BCC2-4887-A338-E2C36F783BBD}" dt="2021-09-30T01:27:44.026" v="30" actId="20577"/>
          <ac:spMkLst>
            <pc:docMk/>
            <pc:sldMk cId="227607202" sldId="265"/>
            <ac:spMk id="2" creationId="{68B32204-FBA1-4575-85A6-F36699C21448}"/>
          </ac:spMkLst>
        </pc:spChg>
      </pc:sldChg>
      <pc:sldChg chg="modSp del">
        <pc:chgData name="Alexander Barquero" userId="S::a.barquero@ruizlab.org::fb090dff-f2a0-4752-b1e1-1c96e970786f" providerId="AD" clId="Web-{DEFE78FE-BCC2-4887-A338-E2C36F783BBD}" dt="2021-09-30T01:51:50.192" v="907"/>
        <pc:sldMkLst>
          <pc:docMk/>
          <pc:sldMk cId="4013634678" sldId="266"/>
        </pc:sldMkLst>
        <pc:spChg chg="mod">
          <ac:chgData name="Alexander Barquero" userId="S::a.barquero@ruizlab.org::fb090dff-f2a0-4752-b1e1-1c96e970786f" providerId="AD" clId="Web-{DEFE78FE-BCC2-4887-A338-E2C36F783BBD}" dt="2021-09-30T01:33:02.566" v="118" actId="20577"/>
          <ac:spMkLst>
            <pc:docMk/>
            <pc:sldMk cId="4013634678" sldId="266"/>
            <ac:spMk id="2" creationId="{F434DC8A-899A-4630-AE7E-549DDE87FEE5}"/>
          </ac:spMkLst>
        </pc:spChg>
        <pc:spChg chg="mod">
          <ac:chgData name="Alexander Barquero" userId="S::a.barquero@ruizlab.org::fb090dff-f2a0-4752-b1e1-1c96e970786f" providerId="AD" clId="Web-{DEFE78FE-BCC2-4887-A338-E2C36F783BBD}" dt="2021-09-30T01:46:31.136" v="803" actId="20577"/>
          <ac:spMkLst>
            <pc:docMk/>
            <pc:sldMk cId="4013634678" sldId="266"/>
            <ac:spMk id="3" creationId="{694E82D3-DA57-4BAF-BCF9-0D6FDC07129A}"/>
          </ac:spMkLst>
        </pc:spChg>
      </pc:sldChg>
      <pc:sldChg chg="modSp">
        <pc:chgData name="Alexander Barquero" userId="S::a.barquero@ruizlab.org::fb090dff-f2a0-4752-b1e1-1c96e970786f" providerId="AD" clId="Web-{DEFE78FE-BCC2-4887-A338-E2C36F783BBD}" dt="2021-09-30T01:27:46.494" v="33" actId="20577"/>
        <pc:sldMkLst>
          <pc:docMk/>
          <pc:sldMk cId="995483590" sldId="267"/>
        </pc:sldMkLst>
        <pc:spChg chg="mod">
          <ac:chgData name="Alexander Barquero" userId="S::a.barquero@ruizlab.org::fb090dff-f2a0-4752-b1e1-1c96e970786f" providerId="AD" clId="Web-{DEFE78FE-BCC2-4887-A338-E2C36F783BBD}" dt="2021-09-30T01:27:46.494" v="33" actId="20577"/>
          <ac:spMkLst>
            <pc:docMk/>
            <pc:sldMk cId="995483590" sldId="267"/>
            <ac:spMk id="2" creationId="{68B32204-FBA1-4575-85A6-F36699C21448}"/>
          </ac:spMkLst>
        </pc:spChg>
      </pc:sldChg>
      <pc:sldChg chg="modSp">
        <pc:chgData name="Alexander Barquero" userId="S::a.barquero@ruizlab.org::fb090dff-f2a0-4752-b1e1-1c96e970786f" providerId="AD" clId="Web-{DEFE78FE-BCC2-4887-A338-E2C36F783BBD}" dt="2021-09-30T01:27:51.026" v="36" actId="20577"/>
        <pc:sldMkLst>
          <pc:docMk/>
          <pc:sldMk cId="1108394019" sldId="268"/>
        </pc:sldMkLst>
        <pc:spChg chg="mod">
          <ac:chgData name="Alexander Barquero" userId="S::a.barquero@ruizlab.org::fb090dff-f2a0-4752-b1e1-1c96e970786f" providerId="AD" clId="Web-{DEFE78FE-BCC2-4887-A338-E2C36F783BBD}" dt="2021-09-30T01:27:51.026" v="36" actId="20577"/>
          <ac:spMkLst>
            <pc:docMk/>
            <pc:sldMk cId="1108394019" sldId="268"/>
            <ac:spMk id="2" creationId="{68B32204-FBA1-4575-85A6-F36699C21448}"/>
          </ac:spMkLst>
        </pc:spChg>
      </pc:sldChg>
      <pc:sldChg chg="modSp">
        <pc:chgData name="Alexander Barquero" userId="S::a.barquero@ruizlab.org::fb090dff-f2a0-4752-b1e1-1c96e970786f" providerId="AD" clId="Web-{DEFE78FE-BCC2-4887-A338-E2C36F783BBD}" dt="2021-09-30T01:27:53.573" v="38" actId="20577"/>
        <pc:sldMkLst>
          <pc:docMk/>
          <pc:sldMk cId="3455754111" sldId="269"/>
        </pc:sldMkLst>
        <pc:spChg chg="mod">
          <ac:chgData name="Alexander Barquero" userId="S::a.barquero@ruizlab.org::fb090dff-f2a0-4752-b1e1-1c96e970786f" providerId="AD" clId="Web-{DEFE78FE-BCC2-4887-A338-E2C36F783BBD}" dt="2021-09-30T01:27:53.573" v="38" actId="20577"/>
          <ac:spMkLst>
            <pc:docMk/>
            <pc:sldMk cId="3455754111" sldId="269"/>
            <ac:spMk id="2" creationId="{68B32204-FBA1-4575-85A6-F36699C21448}"/>
          </ac:spMkLst>
        </pc:spChg>
      </pc:sldChg>
      <pc:sldChg chg="modSp">
        <pc:chgData name="Alexander Barquero" userId="S::a.barquero@ruizlab.org::fb090dff-f2a0-4752-b1e1-1c96e970786f" providerId="AD" clId="Web-{DEFE78FE-BCC2-4887-A338-E2C36F783BBD}" dt="2021-09-30T01:27:58.370" v="41" actId="20577"/>
        <pc:sldMkLst>
          <pc:docMk/>
          <pc:sldMk cId="2027397530" sldId="270"/>
        </pc:sldMkLst>
        <pc:spChg chg="mod">
          <ac:chgData name="Alexander Barquero" userId="S::a.barquero@ruizlab.org::fb090dff-f2a0-4752-b1e1-1c96e970786f" providerId="AD" clId="Web-{DEFE78FE-BCC2-4887-A338-E2C36F783BBD}" dt="2021-09-30T01:27:58.370" v="41" actId="20577"/>
          <ac:spMkLst>
            <pc:docMk/>
            <pc:sldMk cId="2027397530" sldId="270"/>
            <ac:spMk id="2" creationId="{68B32204-FBA1-4575-85A6-F36699C21448}"/>
          </ac:spMkLst>
        </pc:spChg>
      </pc:sldChg>
      <pc:sldChg chg="modSp add ord replId">
        <pc:chgData name="Alexander Barquero" userId="S::a.barquero@ruizlab.org::fb090dff-f2a0-4752-b1e1-1c96e970786f" providerId="AD" clId="Web-{DEFE78FE-BCC2-4887-A338-E2C36F783BBD}" dt="2021-09-30T04:37:38.831" v="5297" actId="20577"/>
        <pc:sldMkLst>
          <pc:docMk/>
          <pc:sldMk cId="3305617142" sldId="271"/>
        </pc:sldMkLst>
        <pc:spChg chg="mod">
          <ac:chgData name="Alexander Barquero" userId="S::a.barquero@ruizlab.org::fb090dff-f2a0-4752-b1e1-1c96e970786f" providerId="AD" clId="Web-{DEFE78FE-BCC2-4887-A338-E2C36F783BBD}" dt="2021-09-30T04:13:13.385" v="3681" actId="20577"/>
          <ac:spMkLst>
            <pc:docMk/>
            <pc:sldMk cId="3305617142" sldId="271"/>
            <ac:spMk id="2" creationId="{F434DC8A-899A-4630-AE7E-549DDE87FEE5}"/>
          </ac:spMkLst>
        </pc:spChg>
        <pc:spChg chg="mod">
          <ac:chgData name="Alexander Barquero" userId="S::a.barquero@ruizlab.org::fb090dff-f2a0-4752-b1e1-1c96e970786f" providerId="AD" clId="Web-{DEFE78FE-BCC2-4887-A338-E2C36F783BBD}" dt="2021-09-30T04:37:38.831" v="5297" actId="20577"/>
          <ac:spMkLst>
            <pc:docMk/>
            <pc:sldMk cId="3305617142" sldId="271"/>
            <ac:spMk id="3" creationId="{694E82D3-DA57-4BAF-BCF9-0D6FDC07129A}"/>
          </ac:spMkLst>
        </pc:spChg>
      </pc:sldChg>
      <pc:sldChg chg="modSp new">
        <pc:chgData name="Alexander Barquero" userId="S::a.barquero@ruizlab.org::fb090dff-f2a0-4752-b1e1-1c96e970786f" providerId="AD" clId="Web-{DEFE78FE-BCC2-4887-A338-E2C36F783BBD}" dt="2021-09-30T04:46:10.991" v="5762" actId="20577"/>
        <pc:sldMkLst>
          <pc:docMk/>
          <pc:sldMk cId="3893218606" sldId="272"/>
        </pc:sldMkLst>
        <pc:spChg chg="mod">
          <ac:chgData name="Alexander Barquero" userId="S::a.barquero@ruizlab.org::fb090dff-f2a0-4752-b1e1-1c96e970786f" providerId="AD" clId="Web-{DEFE78FE-BCC2-4887-A338-E2C36F783BBD}" dt="2021-09-30T04:27:59.845" v="4594" actId="20577"/>
          <ac:spMkLst>
            <pc:docMk/>
            <pc:sldMk cId="3893218606" sldId="272"/>
            <ac:spMk id="2" creationId="{26440103-0606-4DD4-B95A-3E8FDFB639DC}"/>
          </ac:spMkLst>
        </pc:spChg>
        <pc:spChg chg="mod">
          <ac:chgData name="Alexander Barquero" userId="S::a.barquero@ruizlab.org::fb090dff-f2a0-4752-b1e1-1c96e970786f" providerId="AD" clId="Web-{DEFE78FE-BCC2-4887-A338-E2C36F783BBD}" dt="2021-09-30T04:46:10.991" v="5762" actId="20577"/>
          <ac:spMkLst>
            <pc:docMk/>
            <pc:sldMk cId="3893218606" sldId="272"/>
            <ac:spMk id="3" creationId="{450C5CD4-0FE4-40DD-BBE2-673604078F28}"/>
          </ac:spMkLst>
        </pc:spChg>
      </pc:sldChg>
      <pc:sldChg chg="modSp add replId">
        <pc:chgData name="Alexander Barquero" userId="S::a.barquero@ruizlab.org::fb090dff-f2a0-4752-b1e1-1c96e970786f" providerId="AD" clId="Web-{DEFE78FE-BCC2-4887-A338-E2C36F783BBD}" dt="2021-09-30T04:13:15.307" v="3682" actId="20577"/>
        <pc:sldMkLst>
          <pc:docMk/>
          <pc:sldMk cId="1321540256" sldId="273"/>
        </pc:sldMkLst>
        <pc:spChg chg="mod">
          <ac:chgData name="Alexander Barquero" userId="S::a.barquero@ruizlab.org::fb090dff-f2a0-4752-b1e1-1c96e970786f" providerId="AD" clId="Web-{DEFE78FE-BCC2-4887-A338-E2C36F783BBD}" dt="2021-09-30T04:13:15.307" v="3682" actId="20577"/>
          <ac:spMkLst>
            <pc:docMk/>
            <pc:sldMk cId="1321540256" sldId="273"/>
            <ac:spMk id="2" creationId="{F434DC8A-899A-4630-AE7E-549DDE87FEE5}"/>
          </ac:spMkLst>
        </pc:spChg>
        <pc:spChg chg="mod">
          <ac:chgData name="Alexander Barquero" userId="S::a.barquero@ruizlab.org::fb090dff-f2a0-4752-b1e1-1c96e970786f" providerId="AD" clId="Web-{DEFE78FE-BCC2-4887-A338-E2C36F783BBD}" dt="2021-09-30T03:24:30.430" v="2138" actId="20577"/>
          <ac:spMkLst>
            <pc:docMk/>
            <pc:sldMk cId="1321540256" sldId="273"/>
            <ac:spMk id="3" creationId="{694E82D3-DA57-4BAF-BCF9-0D6FDC07129A}"/>
          </ac:spMkLst>
        </pc:spChg>
      </pc:sldChg>
      <pc:sldChg chg="modSp add replId">
        <pc:chgData name="Alexander Barquero" userId="S::a.barquero@ruizlab.org::fb090dff-f2a0-4752-b1e1-1c96e970786f" providerId="AD" clId="Web-{DEFE78FE-BCC2-4887-A338-E2C36F783BBD}" dt="2021-09-30T04:40:33.898" v="5373" actId="20577"/>
        <pc:sldMkLst>
          <pc:docMk/>
          <pc:sldMk cId="1420146180" sldId="274"/>
        </pc:sldMkLst>
        <pc:spChg chg="mod">
          <ac:chgData name="Alexander Barquero" userId="S::a.barquero@ruizlab.org::fb090dff-f2a0-4752-b1e1-1c96e970786f" providerId="AD" clId="Web-{DEFE78FE-BCC2-4887-A338-E2C36F783BBD}" dt="2021-09-30T04:13:16.854" v="3683" actId="20577"/>
          <ac:spMkLst>
            <pc:docMk/>
            <pc:sldMk cId="1420146180" sldId="274"/>
            <ac:spMk id="2" creationId="{F434DC8A-899A-4630-AE7E-549DDE87FEE5}"/>
          </ac:spMkLst>
        </pc:spChg>
        <pc:spChg chg="mod">
          <ac:chgData name="Alexander Barquero" userId="S::a.barquero@ruizlab.org::fb090dff-f2a0-4752-b1e1-1c96e970786f" providerId="AD" clId="Web-{DEFE78FE-BCC2-4887-A338-E2C36F783BBD}" dt="2021-09-30T04:40:33.898" v="5373" actId="20577"/>
          <ac:spMkLst>
            <pc:docMk/>
            <pc:sldMk cId="1420146180" sldId="274"/>
            <ac:spMk id="3" creationId="{694E82D3-DA57-4BAF-BCF9-0D6FDC07129A}"/>
          </ac:spMkLst>
        </pc:spChg>
      </pc:sldChg>
      <pc:sldChg chg="modSp add replId">
        <pc:chgData name="Alexander Barquero" userId="S::a.barquero@ruizlab.org::fb090dff-f2a0-4752-b1e1-1c96e970786f" providerId="AD" clId="Web-{DEFE78FE-BCC2-4887-A338-E2C36F783BBD}" dt="2021-09-30T04:45:12.755" v="5705" actId="20577"/>
        <pc:sldMkLst>
          <pc:docMk/>
          <pc:sldMk cId="551604268" sldId="275"/>
        </pc:sldMkLst>
        <pc:spChg chg="mod">
          <ac:chgData name="Alexander Barquero" userId="S::a.barquero@ruizlab.org::fb090dff-f2a0-4752-b1e1-1c96e970786f" providerId="AD" clId="Web-{DEFE78FE-BCC2-4887-A338-E2C36F783BBD}" dt="2021-09-30T04:27:25.703" v="4582" actId="20577"/>
          <ac:spMkLst>
            <pc:docMk/>
            <pc:sldMk cId="551604268" sldId="275"/>
            <ac:spMk id="2" creationId="{F434DC8A-899A-4630-AE7E-549DDE87FEE5}"/>
          </ac:spMkLst>
        </pc:spChg>
        <pc:spChg chg="mod">
          <ac:chgData name="Alexander Barquero" userId="S::a.barquero@ruizlab.org::fb090dff-f2a0-4752-b1e1-1c96e970786f" providerId="AD" clId="Web-{DEFE78FE-BCC2-4887-A338-E2C36F783BBD}" dt="2021-09-30T04:45:12.755" v="5705" actId="20577"/>
          <ac:spMkLst>
            <pc:docMk/>
            <pc:sldMk cId="551604268" sldId="275"/>
            <ac:spMk id="3" creationId="{694E82D3-DA57-4BAF-BCF9-0D6FDC07129A}"/>
          </ac:spMkLst>
        </pc:spChg>
      </pc:sldChg>
    </pc:docChg>
  </pc:docChgLst>
  <pc:docChgLst>
    <pc:chgData name="Daniel Delgado" userId="S::danieldel@ruizlab.org::379d05d0-0a58-4e22-a190-bc896830e6ed" providerId="AD" clId="Web-{A6EA4D92-4DEE-469C-B729-2DF6568F6E04}"/>
    <pc:docChg chg="addSld delSld modSld">
      <pc:chgData name="Daniel Delgado" userId="S::danieldel@ruizlab.org::379d05d0-0a58-4e22-a190-bc896830e6ed" providerId="AD" clId="Web-{A6EA4D92-4DEE-469C-B729-2DF6568F6E04}" dt="2021-09-30T19:57:44.075" v="3301" actId="20577"/>
      <pc:docMkLst>
        <pc:docMk/>
      </pc:docMkLst>
      <pc:sldChg chg="modSp">
        <pc:chgData name="Daniel Delgado" userId="S::danieldel@ruizlab.org::379d05d0-0a58-4e22-a190-bc896830e6ed" providerId="AD" clId="Web-{A6EA4D92-4DEE-469C-B729-2DF6568F6E04}" dt="2021-09-30T18:55:28.172" v="287" actId="20577"/>
        <pc:sldMkLst>
          <pc:docMk/>
          <pc:sldMk cId="2960810032" sldId="264"/>
        </pc:sldMkLst>
        <pc:spChg chg="mod">
          <ac:chgData name="Daniel Delgado" userId="S::danieldel@ruizlab.org::379d05d0-0a58-4e22-a190-bc896830e6ed" providerId="AD" clId="Web-{A6EA4D92-4DEE-469C-B729-2DF6568F6E04}" dt="2021-09-30T18:55:28.172" v="287" actId="20577"/>
          <ac:spMkLst>
            <pc:docMk/>
            <pc:sldMk cId="2960810032" sldId="264"/>
            <ac:spMk id="3" creationId="{F8BC7C93-A928-4258-B622-F2DB99F3E90C}"/>
          </ac:spMkLst>
        </pc:spChg>
      </pc:sldChg>
      <pc:sldChg chg="modSp">
        <pc:chgData name="Daniel Delgado" userId="S::danieldel@ruizlab.org::379d05d0-0a58-4e22-a190-bc896830e6ed" providerId="AD" clId="Web-{A6EA4D92-4DEE-469C-B729-2DF6568F6E04}" dt="2021-09-30T19:25:28.719" v="1561" actId="20577"/>
        <pc:sldMkLst>
          <pc:docMk/>
          <pc:sldMk cId="3755785203" sldId="277"/>
        </pc:sldMkLst>
        <pc:spChg chg="mod">
          <ac:chgData name="Daniel Delgado" userId="S::danieldel@ruizlab.org::379d05d0-0a58-4e22-a190-bc896830e6ed" providerId="AD" clId="Web-{A6EA4D92-4DEE-469C-B729-2DF6568F6E04}" dt="2021-09-30T19:25:28.719" v="1561" actId="20577"/>
          <ac:spMkLst>
            <pc:docMk/>
            <pc:sldMk cId="3755785203" sldId="277"/>
            <ac:spMk id="3" creationId="{450C5CD4-0FE4-40DD-BBE2-673604078F28}"/>
          </ac:spMkLst>
        </pc:spChg>
      </pc:sldChg>
      <pc:sldChg chg="modSp">
        <pc:chgData name="Daniel Delgado" userId="S::danieldel@ruizlab.org::379d05d0-0a58-4e22-a190-bc896830e6ed" providerId="AD" clId="Web-{A6EA4D92-4DEE-469C-B729-2DF6568F6E04}" dt="2021-09-30T19:30:06.978" v="1823" actId="20577"/>
        <pc:sldMkLst>
          <pc:docMk/>
          <pc:sldMk cId="2725405532" sldId="278"/>
        </pc:sldMkLst>
        <pc:spChg chg="mod">
          <ac:chgData name="Daniel Delgado" userId="S::danieldel@ruizlab.org::379d05d0-0a58-4e22-a190-bc896830e6ed" providerId="AD" clId="Web-{A6EA4D92-4DEE-469C-B729-2DF6568F6E04}" dt="2021-09-30T19:20:37.365" v="1271" actId="20577"/>
          <ac:spMkLst>
            <pc:docMk/>
            <pc:sldMk cId="2725405532" sldId="278"/>
            <ac:spMk id="2" creationId="{26440103-0606-4DD4-B95A-3E8FDFB639DC}"/>
          </ac:spMkLst>
        </pc:spChg>
        <pc:spChg chg="mod">
          <ac:chgData name="Daniel Delgado" userId="S::danieldel@ruizlab.org::379d05d0-0a58-4e22-a190-bc896830e6ed" providerId="AD" clId="Web-{A6EA4D92-4DEE-469C-B729-2DF6568F6E04}" dt="2021-09-30T19:30:06.978" v="1823" actId="20577"/>
          <ac:spMkLst>
            <pc:docMk/>
            <pc:sldMk cId="2725405532" sldId="278"/>
            <ac:spMk id="3" creationId="{450C5CD4-0FE4-40DD-BBE2-673604078F28}"/>
          </ac:spMkLst>
        </pc:spChg>
      </pc:sldChg>
      <pc:sldChg chg="modSp add replId">
        <pc:chgData name="Daniel Delgado" userId="S::danieldel@ruizlab.org::379d05d0-0a58-4e22-a190-bc896830e6ed" providerId="AD" clId="Web-{A6EA4D92-4DEE-469C-B729-2DF6568F6E04}" dt="2021-09-30T19:36:22.710" v="2016" actId="20577"/>
        <pc:sldMkLst>
          <pc:docMk/>
          <pc:sldMk cId="1678732249" sldId="279"/>
        </pc:sldMkLst>
        <pc:spChg chg="mod">
          <ac:chgData name="Daniel Delgado" userId="S::danieldel@ruizlab.org::379d05d0-0a58-4e22-a190-bc896830e6ed" providerId="AD" clId="Web-{A6EA4D92-4DEE-469C-B729-2DF6568F6E04}" dt="2021-09-30T19:21:04.756" v="1285" actId="20577"/>
          <ac:spMkLst>
            <pc:docMk/>
            <pc:sldMk cId="1678732249" sldId="279"/>
            <ac:spMk id="2" creationId="{26440103-0606-4DD4-B95A-3E8FDFB639DC}"/>
          </ac:spMkLst>
        </pc:spChg>
        <pc:spChg chg="mod">
          <ac:chgData name="Daniel Delgado" userId="S::danieldel@ruizlab.org::379d05d0-0a58-4e22-a190-bc896830e6ed" providerId="AD" clId="Web-{A6EA4D92-4DEE-469C-B729-2DF6568F6E04}" dt="2021-09-30T19:36:22.710" v="2016" actId="20577"/>
          <ac:spMkLst>
            <pc:docMk/>
            <pc:sldMk cId="1678732249" sldId="279"/>
            <ac:spMk id="3" creationId="{450C5CD4-0FE4-40DD-BBE2-673604078F28}"/>
          </ac:spMkLst>
        </pc:spChg>
      </pc:sldChg>
      <pc:sldChg chg="new del">
        <pc:chgData name="Daniel Delgado" userId="S::danieldel@ruizlab.org::379d05d0-0a58-4e22-a190-bc896830e6ed" providerId="AD" clId="Web-{A6EA4D92-4DEE-469C-B729-2DF6568F6E04}" dt="2021-09-30T19:36:30.788" v="2019"/>
        <pc:sldMkLst>
          <pc:docMk/>
          <pc:sldMk cId="4107334901" sldId="280"/>
        </pc:sldMkLst>
      </pc:sldChg>
      <pc:sldChg chg="modSp add replId">
        <pc:chgData name="Daniel Delgado" userId="S::danieldel@ruizlab.org::379d05d0-0a58-4e22-a190-bc896830e6ed" providerId="AD" clId="Web-{A6EA4D92-4DEE-469C-B729-2DF6568F6E04}" dt="2021-09-30T19:57:22.574" v="3300" actId="20577"/>
        <pc:sldMkLst>
          <pc:docMk/>
          <pc:sldMk cId="3630587758" sldId="281"/>
        </pc:sldMkLst>
        <pc:spChg chg="mod">
          <ac:chgData name="Daniel Delgado" userId="S::danieldel@ruizlab.org::379d05d0-0a58-4e22-a190-bc896830e6ed" providerId="AD" clId="Web-{A6EA4D92-4DEE-469C-B729-2DF6568F6E04}" dt="2021-09-30T19:38:06.542" v="2048" actId="20577"/>
          <ac:spMkLst>
            <pc:docMk/>
            <pc:sldMk cId="3630587758" sldId="281"/>
            <ac:spMk id="2" creationId="{26440103-0606-4DD4-B95A-3E8FDFB639DC}"/>
          </ac:spMkLst>
        </pc:spChg>
        <pc:spChg chg="mod">
          <ac:chgData name="Daniel Delgado" userId="S::danieldel@ruizlab.org::379d05d0-0a58-4e22-a190-bc896830e6ed" providerId="AD" clId="Web-{A6EA4D92-4DEE-469C-B729-2DF6568F6E04}" dt="2021-09-30T19:57:22.574" v="3300" actId="20577"/>
          <ac:spMkLst>
            <pc:docMk/>
            <pc:sldMk cId="3630587758" sldId="281"/>
            <ac:spMk id="3" creationId="{450C5CD4-0FE4-40DD-BBE2-673604078F28}"/>
          </ac:spMkLst>
        </pc:spChg>
      </pc:sldChg>
      <pc:sldChg chg="addSp delSp modSp add del replId">
        <pc:chgData name="Daniel Delgado" userId="S::danieldel@ruizlab.org::379d05d0-0a58-4e22-a190-bc896830e6ed" providerId="AD" clId="Web-{A6EA4D92-4DEE-469C-B729-2DF6568F6E04}" dt="2021-09-30T19:38:53.403" v="2059"/>
        <pc:sldMkLst>
          <pc:docMk/>
          <pc:sldMk cId="4288013928" sldId="282"/>
        </pc:sldMkLst>
        <pc:spChg chg="mod">
          <ac:chgData name="Daniel Delgado" userId="S::danieldel@ruizlab.org::379d05d0-0a58-4e22-a190-bc896830e6ed" providerId="AD" clId="Web-{A6EA4D92-4DEE-469C-B729-2DF6568F6E04}" dt="2021-09-30T19:38:17.667" v="2051" actId="20577"/>
          <ac:spMkLst>
            <pc:docMk/>
            <pc:sldMk cId="4288013928" sldId="282"/>
            <ac:spMk id="2" creationId="{26440103-0606-4DD4-B95A-3E8FDFB639DC}"/>
          </ac:spMkLst>
        </pc:spChg>
        <pc:spChg chg="mod">
          <ac:chgData name="Daniel Delgado" userId="S::danieldel@ruizlab.org::379d05d0-0a58-4e22-a190-bc896830e6ed" providerId="AD" clId="Web-{A6EA4D92-4DEE-469C-B729-2DF6568F6E04}" dt="2021-09-30T19:36:57.805" v="2034" actId="20577"/>
          <ac:spMkLst>
            <pc:docMk/>
            <pc:sldMk cId="4288013928" sldId="282"/>
            <ac:spMk id="3" creationId="{450C5CD4-0FE4-40DD-BBE2-673604078F28}"/>
          </ac:spMkLst>
        </pc:spChg>
        <pc:spChg chg="add del">
          <ac:chgData name="Daniel Delgado" userId="S::danieldel@ruizlab.org::379d05d0-0a58-4e22-a190-bc896830e6ed" providerId="AD" clId="Web-{A6EA4D92-4DEE-469C-B729-2DF6568F6E04}" dt="2021-09-30T19:38:32.089" v="2054"/>
          <ac:spMkLst>
            <pc:docMk/>
            <pc:sldMk cId="4288013928" sldId="282"/>
            <ac:spMk id="4" creationId="{64DEA69F-8036-46C2-B343-DF237FEB2F39}"/>
          </ac:spMkLst>
        </pc:spChg>
      </pc:sldChg>
      <pc:sldChg chg="modSp add replId">
        <pc:chgData name="Daniel Delgado" userId="S::danieldel@ruizlab.org::379d05d0-0a58-4e22-a190-bc896830e6ed" providerId="AD" clId="Web-{A6EA4D92-4DEE-469C-B729-2DF6568F6E04}" dt="2021-09-30T19:57:44.075" v="3301" actId="20577"/>
        <pc:sldMkLst>
          <pc:docMk/>
          <pc:sldMk cId="1346855787" sldId="283"/>
        </pc:sldMkLst>
        <pc:spChg chg="mod">
          <ac:chgData name="Daniel Delgado" userId="S::danieldel@ruizlab.org::379d05d0-0a58-4e22-a190-bc896830e6ed" providerId="AD" clId="Web-{A6EA4D92-4DEE-469C-B729-2DF6568F6E04}" dt="2021-09-30T19:39:46.545" v="2127" actId="20577"/>
          <ac:spMkLst>
            <pc:docMk/>
            <pc:sldMk cId="1346855787" sldId="283"/>
            <ac:spMk id="2" creationId="{26440103-0606-4DD4-B95A-3E8FDFB639DC}"/>
          </ac:spMkLst>
        </pc:spChg>
        <pc:spChg chg="mod">
          <ac:chgData name="Daniel Delgado" userId="S::danieldel@ruizlab.org::379d05d0-0a58-4e22-a190-bc896830e6ed" providerId="AD" clId="Web-{A6EA4D92-4DEE-469C-B729-2DF6568F6E04}" dt="2021-09-30T19:57:44.075" v="3301" actId="20577"/>
          <ac:spMkLst>
            <pc:docMk/>
            <pc:sldMk cId="1346855787" sldId="283"/>
            <ac:spMk id="3" creationId="{450C5CD4-0FE4-40DD-BBE2-673604078F28}"/>
          </ac:spMkLst>
        </pc:spChg>
      </pc:sldChg>
      <pc:sldChg chg="addSp modSp add del replId">
        <pc:chgData name="Daniel Delgado" userId="S::danieldel@ruizlab.org::379d05d0-0a58-4e22-a190-bc896830e6ed" providerId="AD" clId="Web-{A6EA4D92-4DEE-469C-B729-2DF6568F6E04}" dt="2021-09-30T19:38:45.762" v="2057"/>
        <pc:sldMkLst>
          <pc:docMk/>
          <pc:sldMk cId="2498425950" sldId="283"/>
        </pc:sldMkLst>
        <pc:spChg chg="mod">
          <ac:chgData name="Daniel Delgado" userId="S::danieldel@ruizlab.org::379d05d0-0a58-4e22-a190-bc896830e6ed" providerId="AD" clId="Web-{A6EA4D92-4DEE-469C-B729-2DF6568F6E04}" dt="2021-09-30T19:37:48.869" v="2043" actId="20577"/>
          <ac:spMkLst>
            <pc:docMk/>
            <pc:sldMk cId="2498425950" sldId="283"/>
            <ac:spMk id="2" creationId="{26440103-0606-4DD4-B95A-3E8FDFB639DC}"/>
          </ac:spMkLst>
        </pc:spChg>
        <pc:spChg chg="add">
          <ac:chgData name="Daniel Delgado" userId="S::danieldel@ruizlab.org::379d05d0-0a58-4e22-a190-bc896830e6ed" providerId="AD" clId="Web-{A6EA4D92-4DEE-469C-B729-2DF6568F6E04}" dt="2021-09-30T19:38:35.465" v="2056"/>
          <ac:spMkLst>
            <pc:docMk/>
            <pc:sldMk cId="2498425950" sldId="283"/>
            <ac:spMk id="4" creationId="{21D8809E-92B3-4DC4-8946-C63708DAA86E}"/>
          </ac:spMkLst>
        </pc:spChg>
      </pc:sldChg>
    </pc:docChg>
  </pc:docChgLst>
  <pc:docChgLst>
    <pc:chgData name="Isaac Wang" userId="S::wangi@ruizlab.org::0b96c9d4-20ce-4485-b39e-e15992f6e7ff" providerId="AD" clId="Web-{01E5BAB7-66B9-4B0B-B4FE-2E0167A6FCE3}"/>
    <pc:docChg chg="modSld">
      <pc:chgData name="Isaac Wang" userId="S::wangi@ruizlab.org::0b96c9d4-20ce-4485-b39e-e15992f6e7ff" providerId="AD" clId="Web-{01E5BAB7-66B9-4B0B-B4FE-2E0167A6FCE3}" dt="2021-09-28T18:11:26.402" v="7" actId="20577"/>
      <pc:docMkLst>
        <pc:docMk/>
      </pc:docMkLst>
      <pc:sldChg chg="modSp">
        <pc:chgData name="Isaac Wang" userId="S::wangi@ruizlab.org::0b96c9d4-20ce-4485-b39e-e15992f6e7ff" providerId="AD" clId="Web-{01E5BAB7-66B9-4B0B-B4FE-2E0167A6FCE3}" dt="2021-09-28T18:11:26.402" v="7" actId="20577"/>
        <pc:sldMkLst>
          <pc:docMk/>
          <pc:sldMk cId="2510931743" sldId="258"/>
        </pc:sldMkLst>
        <pc:spChg chg="mod">
          <ac:chgData name="Isaac Wang" userId="S::wangi@ruizlab.org::0b96c9d4-20ce-4485-b39e-e15992f6e7ff" providerId="AD" clId="Web-{01E5BAB7-66B9-4B0B-B4FE-2E0167A6FCE3}" dt="2021-09-28T18:11:26.402" v="7" actId="20577"/>
          <ac:spMkLst>
            <pc:docMk/>
            <pc:sldMk cId="2510931743" sldId="258"/>
            <ac:spMk id="3" creationId="{1F1FEE1D-BB93-4785-955C-790724032416}"/>
          </ac:spMkLst>
        </pc:spChg>
      </pc:sldChg>
    </pc:docChg>
  </pc:docChgLst>
  <pc:docChgLst>
    <pc:chgData name="Alexander Barquero" userId="S::a.barquero@ruizlab.org::fb090dff-f2a0-4752-b1e1-1c96e970786f" providerId="AD" clId="Web-{2D7BF653-CA18-45A0-B66D-9A141B17EDDF}"/>
    <pc:docChg chg="modSld">
      <pc:chgData name="Alexander Barquero" userId="S::a.barquero@ruizlab.org::fb090dff-f2a0-4752-b1e1-1c96e970786f" providerId="AD" clId="Web-{2D7BF653-CA18-45A0-B66D-9A141B17EDDF}" dt="2021-09-30T01:19:00.688" v="32" actId="20577"/>
      <pc:docMkLst>
        <pc:docMk/>
      </pc:docMkLst>
      <pc:sldChg chg="addSp delSp modSp">
        <pc:chgData name="Alexander Barquero" userId="S::a.barquero@ruizlab.org::fb090dff-f2a0-4752-b1e1-1c96e970786f" providerId="AD" clId="Web-{2D7BF653-CA18-45A0-B66D-9A141B17EDDF}" dt="2021-09-30T01:18:44.297" v="24" actId="20577"/>
        <pc:sldMkLst>
          <pc:docMk/>
          <pc:sldMk cId="3585077870" sldId="260"/>
        </pc:sldMkLst>
        <pc:spChg chg="mod">
          <ac:chgData name="Alexander Barquero" userId="S::a.barquero@ruizlab.org::fb090dff-f2a0-4752-b1e1-1c96e970786f" providerId="AD" clId="Web-{2D7BF653-CA18-45A0-B66D-9A141B17EDDF}" dt="2021-09-30T01:18:44.297" v="24" actId="20577"/>
          <ac:spMkLst>
            <pc:docMk/>
            <pc:sldMk cId="3585077870" sldId="260"/>
            <ac:spMk id="2" creationId="{2213517D-05B0-4827-B52C-621B5F829C03}"/>
          </ac:spMkLst>
        </pc:spChg>
        <pc:picChg chg="add del mod">
          <ac:chgData name="Alexander Barquero" userId="S::a.barquero@ruizlab.org::fb090dff-f2a0-4752-b1e1-1c96e970786f" providerId="AD" clId="Web-{2D7BF653-CA18-45A0-B66D-9A141B17EDDF}" dt="2021-09-30T01:17:35.108" v="9"/>
          <ac:picMkLst>
            <pc:docMk/>
            <pc:sldMk cId="3585077870" sldId="260"/>
            <ac:picMk id="4" creationId="{D00E9324-2E88-4454-830C-C8871A073357}"/>
          </ac:picMkLst>
        </pc:picChg>
        <pc:picChg chg="del">
          <ac:chgData name="Alexander Barquero" userId="S::a.barquero@ruizlab.org::fb090dff-f2a0-4752-b1e1-1c96e970786f" providerId="AD" clId="Web-{2D7BF653-CA18-45A0-B66D-9A141B17EDDF}" dt="2021-09-30T01:17:31.389" v="7"/>
          <ac:picMkLst>
            <pc:docMk/>
            <pc:sldMk cId="3585077870" sldId="260"/>
            <ac:picMk id="5" creationId="{3965262B-4DBB-456B-AD71-11F83E8D4699}"/>
          </ac:picMkLst>
        </pc:picChg>
        <pc:picChg chg="add mod">
          <ac:chgData name="Alexander Barquero" userId="S::a.barquero@ruizlab.org::fb090dff-f2a0-4752-b1e1-1c96e970786f" providerId="AD" clId="Web-{2D7BF653-CA18-45A0-B66D-9A141B17EDDF}" dt="2021-09-30T01:18:12.906" v="13" actId="1076"/>
          <ac:picMkLst>
            <pc:docMk/>
            <pc:sldMk cId="3585077870" sldId="260"/>
            <ac:picMk id="6" creationId="{964E73A3-69DA-4912-AB5D-C21DB9E0E4BE}"/>
          </ac:picMkLst>
        </pc:picChg>
      </pc:sldChg>
      <pc:sldChg chg="addSp delSp modSp">
        <pc:chgData name="Alexander Barquero" userId="S::a.barquero@ruizlab.org::fb090dff-f2a0-4752-b1e1-1c96e970786f" providerId="AD" clId="Web-{2D7BF653-CA18-45A0-B66D-9A141B17EDDF}" dt="2021-09-30T01:16:40.357" v="6"/>
        <pc:sldMkLst>
          <pc:docMk/>
          <pc:sldMk cId="2960810032" sldId="264"/>
        </pc:sldMkLst>
        <pc:spChg chg="mod">
          <ac:chgData name="Alexander Barquero" userId="S::a.barquero@ruizlab.org::fb090dff-f2a0-4752-b1e1-1c96e970786f" providerId="AD" clId="Web-{2D7BF653-CA18-45A0-B66D-9A141B17EDDF}" dt="2021-09-30T01:16:40.357" v="6"/>
          <ac:spMkLst>
            <pc:docMk/>
            <pc:sldMk cId="2960810032" sldId="264"/>
            <ac:spMk id="3" creationId="{F8BC7C93-A928-4258-B622-F2DB99F3E90C}"/>
          </ac:spMkLst>
        </pc:spChg>
        <pc:spChg chg="del">
          <ac:chgData name="Alexander Barquero" userId="S::a.barquero@ruizlab.org::fb090dff-f2a0-4752-b1e1-1c96e970786f" providerId="AD" clId="Web-{2D7BF653-CA18-45A0-B66D-9A141B17EDDF}" dt="2021-09-30T01:16:40.357" v="6"/>
          <ac:spMkLst>
            <pc:docMk/>
            <pc:sldMk cId="2960810032" sldId="264"/>
            <ac:spMk id="18" creationId="{D2B783EE-0239-4717-BBEA-8C9EAC61C824}"/>
          </ac:spMkLst>
        </pc:spChg>
        <pc:spChg chg="del">
          <ac:chgData name="Alexander Barquero" userId="S::a.barquero@ruizlab.org::fb090dff-f2a0-4752-b1e1-1c96e970786f" providerId="AD" clId="Web-{2D7BF653-CA18-45A0-B66D-9A141B17EDDF}" dt="2021-09-30T01:16:40.357" v="6"/>
          <ac:spMkLst>
            <pc:docMk/>
            <pc:sldMk cId="2960810032" sldId="264"/>
            <ac:spMk id="20" creationId="{A7B99495-F43F-4D80-A44F-2CB4764EB90B}"/>
          </ac:spMkLst>
        </pc:spChg>
        <pc:spChg chg="del">
          <ac:chgData name="Alexander Barquero" userId="S::a.barquero@ruizlab.org::fb090dff-f2a0-4752-b1e1-1c96e970786f" providerId="AD" clId="Web-{2D7BF653-CA18-45A0-B66D-9A141B17EDDF}" dt="2021-09-30T01:16:40.357" v="6"/>
          <ac:spMkLst>
            <pc:docMk/>
            <pc:sldMk cId="2960810032" sldId="264"/>
            <ac:spMk id="22" creationId="{70BEB1E7-2F88-40BC-B73D-42E5B6F80BFC}"/>
          </ac:spMkLst>
        </pc:spChg>
        <pc:spChg chg="add">
          <ac:chgData name="Alexander Barquero" userId="S::a.barquero@ruizlab.org::fb090dff-f2a0-4752-b1e1-1c96e970786f" providerId="AD" clId="Web-{2D7BF653-CA18-45A0-B66D-9A141B17EDDF}" dt="2021-09-30T01:16:40.357" v="6"/>
          <ac:spMkLst>
            <pc:docMk/>
            <pc:sldMk cId="2960810032" sldId="264"/>
            <ac:spMk id="24" creationId="{D2B783EE-0239-4717-BBEA-8C9EAC61C824}"/>
          </ac:spMkLst>
        </pc:spChg>
        <pc:spChg chg="add">
          <ac:chgData name="Alexander Barquero" userId="S::a.barquero@ruizlab.org::fb090dff-f2a0-4752-b1e1-1c96e970786f" providerId="AD" clId="Web-{2D7BF653-CA18-45A0-B66D-9A141B17EDDF}" dt="2021-09-30T01:16:40.357" v="6"/>
          <ac:spMkLst>
            <pc:docMk/>
            <pc:sldMk cId="2960810032" sldId="264"/>
            <ac:spMk id="25" creationId="{A7B99495-F43F-4D80-A44F-2CB4764EB90B}"/>
          </ac:spMkLst>
        </pc:spChg>
        <pc:spChg chg="add">
          <ac:chgData name="Alexander Barquero" userId="S::a.barquero@ruizlab.org::fb090dff-f2a0-4752-b1e1-1c96e970786f" providerId="AD" clId="Web-{2D7BF653-CA18-45A0-B66D-9A141B17EDDF}" dt="2021-09-30T01:16:40.357" v="6"/>
          <ac:spMkLst>
            <pc:docMk/>
            <pc:sldMk cId="2960810032" sldId="264"/>
            <ac:spMk id="26" creationId="{70BEB1E7-2F88-40BC-B73D-42E5B6F80BFC}"/>
          </ac:spMkLst>
        </pc:spChg>
        <pc:picChg chg="del">
          <ac:chgData name="Alexander Barquero" userId="S::a.barquero@ruizlab.org::fb090dff-f2a0-4752-b1e1-1c96e970786f" providerId="AD" clId="Web-{2D7BF653-CA18-45A0-B66D-9A141B17EDDF}" dt="2021-09-30T01:15:45.106" v="1"/>
          <ac:picMkLst>
            <pc:docMk/>
            <pc:sldMk cId="2960810032" sldId="264"/>
            <ac:picMk id="4" creationId="{2949A7AA-DB4B-4973-8B78-77C7862BE86D}"/>
          </ac:picMkLst>
        </pc:picChg>
        <pc:picChg chg="add mod">
          <ac:chgData name="Alexander Barquero" userId="S::a.barquero@ruizlab.org::fb090dff-f2a0-4752-b1e1-1c96e970786f" providerId="AD" clId="Web-{2D7BF653-CA18-45A0-B66D-9A141B17EDDF}" dt="2021-09-30T01:16:40.357" v="6"/>
          <ac:picMkLst>
            <pc:docMk/>
            <pc:sldMk cId="2960810032" sldId="264"/>
            <ac:picMk id="5" creationId="{FC7E3574-7717-4B31-A765-6E77B4FCBDF9}"/>
          </ac:picMkLst>
        </pc:picChg>
        <pc:picChg chg="mod ord">
          <ac:chgData name="Alexander Barquero" userId="S::a.barquero@ruizlab.org::fb090dff-f2a0-4752-b1e1-1c96e970786f" providerId="AD" clId="Web-{2D7BF653-CA18-45A0-B66D-9A141B17EDDF}" dt="2021-09-30T01:16:40.357" v="6"/>
          <ac:picMkLst>
            <pc:docMk/>
            <pc:sldMk cId="2960810032" sldId="264"/>
            <ac:picMk id="7" creationId="{A58477CB-8C39-4925-B9F1-8D9EDC8763A5}"/>
          </ac:picMkLst>
        </pc:picChg>
      </pc:sldChg>
      <pc:sldChg chg="modSp">
        <pc:chgData name="Alexander Barquero" userId="S::a.barquero@ruizlab.org::fb090dff-f2a0-4752-b1e1-1c96e970786f" providerId="AD" clId="Web-{2D7BF653-CA18-45A0-B66D-9A141B17EDDF}" dt="2021-09-30T01:19:00.688" v="32" actId="20577"/>
        <pc:sldMkLst>
          <pc:docMk/>
          <pc:sldMk cId="227607202" sldId="265"/>
        </pc:sldMkLst>
        <pc:spChg chg="mod">
          <ac:chgData name="Alexander Barquero" userId="S::a.barquero@ruizlab.org::fb090dff-f2a0-4752-b1e1-1c96e970786f" providerId="AD" clId="Web-{2D7BF653-CA18-45A0-B66D-9A141B17EDDF}" dt="2021-09-30T01:19:00.688" v="32" actId="20577"/>
          <ac:spMkLst>
            <pc:docMk/>
            <pc:sldMk cId="227607202" sldId="265"/>
            <ac:spMk id="3" creationId="{F14E68D6-B22B-40B7-BFAF-0C8F6ABFEECB}"/>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63745C-7C4F-422F-A764-F1C950BD7294}" type="datetimeFigureOut">
              <a:rPr lang="en-US"/>
              <a:t>11/16/2021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AD8E7A-59DE-4AB5-9DE3-B843EC066E4F}" type="slidenum">
              <a:rPr lang="en-US"/>
              <a:t>‹#›</a:t>
            </a:fld>
            <a:endParaRPr lang="en-US"/>
          </a:p>
        </p:txBody>
      </p:sp>
    </p:spTree>
    <p:extLst>
      <p:ext uri="{BB962C8B-B14F-4D97-AF65-F5344CB8AC3E}">
        <p14:creationId xmlns:p14="http://schemas.microsoft.com/office/powerpoint/2010/main" val="29833270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We assume that Jimmy has EVERY ingredient and EVERY right tool he needs.</a:t>
            </a:r>
          </a:p>
          <a:p>
            <a:r>
              <a:rPr lang="en-US">
                <a:cs typeface="Calibri"/>
              </a:rPr>
              <a:t>We assume he can produce the right recipe (mom's chicken </a:t>
            </a:r>
            <a:r>
              <a:rPr lang="en-US" err="1">
                <a:cs typeface="Calibri"/>
              </a:rPr>
              <a:t>parm</a:t>
            </a:r>
            <a:r>
              <a:rPr lang="en-US">
                <a:cs typeface="Calibri"/>
              </a:rPr>
              <a:t>).</a:t>
            </a:r>
          </a:p>
        </p:txBody>
      </p:sp>
      <p:sp>
        <p:nvSpPr>
          <p:cNvPr id="4" name="Slide Number Placeholder 3"/>
          <p:cNvSpPr>
            <a:spLocks noGrp="1"/>
          </p:cNvSpPr>
          <p:nvPr>
            <p:ph type="sldNum" sz="quarter" idx="5"/>
          </p:nvPr>
        </p:nvSpPr>
        <p:spPr/>
        <p:txBody>
          <a:bodyPr/>
          <a:lstStyle/>
          <a:p>
            <a:fld id="{B6AD8E7A-59DE-4AB5-9DE3-B843EC066E4F}" type="slidenum">
              <a:rPr lang="en-US"/>
              <a:t>6</a:t>
            </a:fld>
            <a:endParaRPr lang="en-US"/>
          </a:p>
        </p:txBody>
      </p:sp>
    </p:spTree>
    <p:extLst>
      <p:ext uri="{BB962C8B-B14F-4D97-AF65-F5344CB8AC3E}">
        <p14:creationId xmlns:p14="http://schemas.microsoft.com/office/powerpoint/2010/main" val="2337546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Assuming we want to get all the materials and prep ready first before cooking (like starting off with three bowls instead of grabbing a bowl each time)</a:t>
            </a:r>
          </a:p>
        </p:txBody>
      </p:sp>
      <p:sp>
        <p:nvSpPr>
          <p:cNvPr id="4" name="Slide Number Placeholder 3"/>
          <p:cNvSpPr>
            <a:spLocks noGrp="1"/>
          </p:cNvSpPr>
          <p:nvPr>
            <p:ph type="sldNum" sz="quarter" idx="5"/>
          </p:nvPr>
        </p:nvSpPr>
        <p:spPr/>
        <p:txBody>
          <a:bodyPr/>
          <a:lstStyle/>
          <a:p>
            <a:fld id="{B6AD8E7A-59DE-4AB5-9DE3-B843EC066E4F}" type="slidenum">
              <a:rPr lang="en-US"/>
              <a:t>7</a:t>
            </a:fld>
            <a:endParaRPr lang="en-US"/>
          </a:p>
        </p:txBody>
      </p:sp>
    </p:spTree>
    <p:extLst>
      <p:ext uri="{BB962C8B-B14F-4D97-AF65-F5344CB8AC3E}">
        <p14:creationId xmlns:p14="http://schemas.microsoft.com/office/powerpoint/2010/main" val="1713317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Assuming we want to get all the materials and prep ready first before cooking (like starting off with three bowls instead of grabbing a bowl each time)</a:t>
            </a:r>
          </a:p>
        </p:txBody>
      </p:sp>
      <p:sp>
        <p:nvSpPr>
          <p:cNvPr id="4" name="Slide Number Placeholder 3"/>
          <p:cNvSpPr>
            <a:spLocks noGrp="1"/>
          </p:cNvSpPr>
          <p:nvPr>
            <p:ph type="sldNum" sz="quarter" idx="5"/>
          </p:nvPr>
        </p:nvSpPr>
        <p:spPr/>
        <p:txBody>
          <a:bodyPr/>
          <a:lstStyle/>
          <a:p>
            <a:fld id="{B6AD8E7A-59DE-4AB5-9DE3-B843EC066E4F}" type="slidenum">
              <a:rPr lang="en-US"/>
              <a:t>8</a:t>
            </a:fld>
            <a:endParaRPr lang="en-US"/>
          </a:p>
        </p:txBody>
      </p:sp>
    </p:spTree>
    <p:extLst>
      <p:ext uri="{BB962C8B-B14F-4D97-AF65-F5344CB8AC3E}">
        <p14:creationId xmlns:p14="http://schemas.microsoft.com/office/powerpoint/2010/main" val="31100204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Assuming we want to get all the materials and prep ready first before cooking (like starting off with three bowls instead of grabbing a bowl each time)</a:t>
            </a:r>
          </a:p>
        </p:txBody>
      </p:sp>
      <p:sp>
        <p:nvSpPr>
          <p:cNvPr id="4" name="Slide Number Placeholder 3"/>
          <p:cNvSpPr>
            <a:spLocks noGrp="1"/>
          </p:cNvSpPr>
          <p:nvPr>
            <p:ph type="sldNum" sz="quarter" idx="5"/>
          </p:nvPr>
        </p:nvSpPr>
        <p:spPr/>
        <p:txBody>
          <a:bodyPr/>
          <a:lstStyle/>
          <a:p>
            <a:fld id="{B6AD8E7A-59DE-4AB5-9DE3-B843EC066E4F}" type="slidenum">
              <a:rPr lang="en-US"/>
              <a:t>9</a:t>
            </a:fld>
            <a:endParaRPr lang="en-US"/>
          </a:p>
        </p:txBody>
      </p:sp>
    </p:spTree>
    <p:extLst>
      <p:ext uri="{BB962C8B-B14F-4D97-AF65-F5344CB8AC3E}">
        <p14:creationId xmlns:p14="http://schemas.microsoft.com/office/powerpoint/2010/main" val="2208295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Assuming we want to get all the materials and prep ready first before cooking (like starting off with three bowls instead of grabbing a bowl each time)</a:t>
            </a:r>
          </a:p>
        </p:txBody>
      </p:sp>
      <p:sp>
        <p:nvSpPr>
          <p:cNvPr id="4" name="Slide Number Placeholder 3"/>
          <p:cNvSpPr>
            <a:spLocks noGrp="1"/>
          </p:cNvSpPr>
          <p:nvPr>
            <p:ph type="sldNum" sz="quarter" idx="5"/>
          </p:nvPr>
        </p:nvSpPr>
        <p:spPr/>
        <p:txBody>
          <a:bodyPr/>
          <a:lstStyle/>
          <a:p>
            <a:fld id="{B6AD8E7A-59DE-4AB5-9DE3-B843EC066E4F}" type="slidenum">
              <a:rPr lang="en-US"/>
              <a:t>10</a:t>
            </a:fld>
            <a:endParaRPr lang="en-US"/>
          </a:p>
        </p:txBody>
      </p:sp>
    </p:spTree>
    <p:extLst>
      <p:ext uri="{BB962C8B-B14F-4D97-AF65-F5344CB8AC3E}">
        <p14:creationId xmlns:p14="http://schemas.microsoft.com/office/powerpoint/2010/main" val="2771396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Assuming we want to get all the materials and prep ready first before cooking (like starting off with three bowls instead of grabbing a bowl each time)</a:t>
            </a:r>
          </a:p>
        </p:txBody>
      </p:sp>
      <p:sp>
        <p:nvSpPr>
          <p:cNvPr id="4" name="Slide Number Placeholder 3"/>
          <p:cNvSpPr>
            <a:spLocks noGrp="1"/>
          </p:cNvSpPr>
          <p:nvPr>
            <p:ph type="sldNum" sz="quarter" idx="5"/>
          </p:nvPr>
        </p:nvSpPr>
        <p:spPr/>
        <p:txBody>
          <a:bodyPr/>
          <a:lstStyle/>
          <a:p>
            <a:fld id="{B6AD8E7A-59DE-4AB5-9DE3-B843EC066E4F}" type="slidenum">
              <a:rPr lang="en-US"/>
              <a:t>11</a:t>
            </a:fld>
            <a:endParaRPr lang="en-US"/>
          </a:p>
        </p:txBody>
      </p:sp>
    </p:spTree>
    <p:extLst>
      <p:ext uri="{BB962C8B-B14F-4D97-AF65-F5344CB8AC3E}">
        <p14:creationId xmlns:p14="http://schemas.microsoft.com/office/powerpoint/2010/main" val="2791474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11/16/2021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11/16/2021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11/16/2021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FF9406-455C-48E2-8335-7118D67C39E6}"/>
              </a:ext>
            </a:extLst>
          </p:cNvPr>
          <p:cNvSpPr>
            <a:spLocks noGrp="1"/>
          </p:cNvSpPr>
          <p:nvPr>
            <p:ph type="title"/>
          </p:nvPr>
        </p:nvSpPr>
        <p:spPr>
          <a:xfrm>
            <a:off x="838201" y="345810"/>
            <a:ext cx="5120561" cy="1325563"/>
          </a:xfrm>
        </p:spPr>
        <p:txBody>
          <a:bodyPr>
            <a:normAutofit/>
          </a:bodyPr>
          <a:lstStyle/>
          <a:p>
            <a:r>
              <a:rPr lang="en-US" dirty="0">
                <a:cs typeface="Calibri Light"/>
              </a:rPr>
              <a:t>Novice: </a:t>
            </a:r>
            <a:r>
              <a:rPr lang="en-US" b="1" dirty="0">
                <a:cs typeface="Calibri Light"/>
              </a:rPr>
              <a:t>Jimmy</a:t>
            </a:r>
            <a:endParaRPr lang="en-US" b="1" dirty="0"/>
          </a:p>
        </p:txBody>
      </p:sp>
      <p:sp>
        <p:nvSpPr>
          <p:cNvPr id="3" name="Content Placeholder 2">
            <a:extLst>
              <a:ext uri="{FF2B5EF4-FFF2-40B4-BE49-F238E27FC236}">
                <a16:creationId xmlns:a16="http://schemas.microsoft.com/office/drawing/2014/main" id="{F8BC7C93-A928-4258-B622-F2DB99F3E90C}"/>
              </a:ext>
            </a:extLst>
          </p:cNvPr>
          <p:cNvSpPr>
            <a:spLocks noGrp="1"/>
          </p:cNvSpPr>
          <p:nvPr>
            <p:ph idx="1"/>
          </p:nvPr>
        </p:nvSpPr>
        <p:spPr>
          <a:xfrm>
            <a:off x="838201" y="1825625"/>
            <a:ext cx="5092194" cy="4351338"/>
          </a:xfrm>
        </p:spPr>
        <p:txBody>
          <a:bodyPr vert="horz" lIns="91440" tIns="45720" rIns="91440" bIns="45720" rtlCol="0" anchor="t">
            <a:normAutofit lnSpcReduction="10000"/>
          </a:bodyPr>
          <a:lstStyle/>
          <a:p>
            <a:r>
              <a:rPr lang="en-US" sz="1800" dirty="0">
                <a:cs typeface="Calibri"/>
              </a:rPr>
              <a:t>Quote: "My mom doesn't even need recipes to cook. How can I get there?"</a:t>
            </a:r>
          </a:p>
          <a:p>
            <a:r>
              <a:rPr lang="en-US" sz="1800" dirty="0">
                <a:cs typeface="Calibri"/>
              </a:rPr>
              <a:t>Age: 20</a:t>
            </a:r>
          </a:p>
          <a:p>
            <a:r>
              <a:rPr lang="en-US" sz="1800" dirty="0">
                <a:cs typeface="Calibri"/>
              </a:rPr>
              <a:t>Has made instant pasta before, but not much experience cooking.</a:t>
            </a:r>
          </a:p>
          <a:p>
            <a:pPr lvl="1"/>
            <a:r>
              <a:rPr lang="en-US" sz="1800" dirty="0">
                <a:cs typeface="Calibri"/>
              </a:rPr>
              <a:t>Might need help with times/temperatures.</a:t>
            </a:r>
          </a:p>
          <a:p>
            <a:pPr lvl="1"/>
            <a:r>
              <a:rPr lang="en-US" sz="1800" dirty="0">
                <a:cs typeface="Calibri"/>
              </a:rPr>
              <a:t>Doesn't know cutting techniques.</a:t>
            </a:r>
          </a:p>
          <a:p>
            <a:pPr lvl="1"/>
            <a:r>
              <a:rPr lang="en-US" sz="1800" dirty="0">
                <a:cs typeface="Calibri"/>
              </a:rPr>
              <a:t>Finds recipes confusing, specially measuring.</a:t>
            </a:r>
          </a:p>
          <a:p>
            <a:pPr lvl="1"/>
            <a:r>
              <a:rPr lang="en-US" sz="1800" dirty="0">
                <a:cs typeface="Calibri"/>
              </a:rPr>
              <a:t>Makes mistakes often when cooking.</a:t>
            </a:r>
          </a:p>
          <a:p>
            <a:r>
              <a:rPr lang="en-US" sz="1800" dirty="0">
                <a:cs typeface="Calibri"/>
              </a:rPr>
              <a:t>Goals: </a:t>
            </a:r>
          </a:p>
          <a:p>
            <a:pPr lvl="1"/>
            <a:r>
              <a:rPr lang="en-US" sz="1800" dirty="0">
                <a:cs typeface="Calibri"/>
              </a:rPr>
              <a:t>Learn how to meal prep.</a:t>
            </a:r>
          </a:p>
          <a:p>
            <a:pPr lvl="1"/>
            <a:r>
              <a:rPr lang="en-US" sz="1800" dirty="0">
                <a:cs typeface="Calibri"/>
              </a:rPr>
              <a:t>Cook food for himself.</a:t>
            </a:r>
          </a:p>
          <a:p>
            <a:pPr lvl="1"/>
            <a:r>
              <a:rPr lang="en-US" sz="1800" dirty="0">
                <a:cs typeface="Calibri"/>
              </a:rPr>
              <a:t>Learn cooking techniques.</a:t>
            </a:r>
          </a:p>
          <a:p>
            <a:r>
              <a:rPr lang="en-US" sz="1800" dirty="0">
                <a:cs typeface="Calibri"/>
              </a:rPr>
              <a:t>Favorite dish: Mom's chicken parmesan.</a:t>
            </a:r>
          </a:p>
        </p:txBody>
      </p:sp>
      <p:sp>
        <p:nvSpPr>
          <p:cNvPr id="15" name="Oval 14">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7" name="Picture 7" descr="A picture containing wall, person, indoor, necktie&#10;&#10;Description automatically generated">
            <a:extLst>
              <a:ext uri="{FF2B5EF4-FFF2-40B4-BE49-F238E27FC236}">
                <a16:creationId xmlns:a16="http://schemas.microsoft.com/office/drawing/2014/main" id="{0DA66BE4-C330-43EB-9ED9-1230B703731B}"/>
              </a:ext>
            </a:extLst>
          </p:cNvPr>
          <p:cNvPicPr>
            <a:picLocks noChangeAspect="1"/>
          </p:cNvPicPr>
          <p:nvPr/>
        </p:nvPicPr>
        <p:blipFill rotWithShape="1">
          <a:blip r:embed="rId2"/>
          <a:srcRect t="3740" r="1" b="1"/>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17" name="Arc 16">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8" name="Picture 8" descr="A bowl of macaroni and cheese&#10;&#10;Description automatically generated">
            <a:extLst>
              <a:ext uri="{FF2B5EF4-FFF2-40B4-BE49-F238E27FC236}">
                <a16:creationId xmlns:a16="http://schemas.microsoft.com/office/drawing/2014/main" id="{91E26321-E658-49A7-A002-2E987AD990F6}"/>
              </a:ext>
            </a:extLst>
          </p:cNvPr>
          <p:cNvPicPr>
            <a:picLocks noChangeAspect="1"/>
          </p:cNvPicPr>
          <p:nvPr/>
        </p:nvPicPr>
        <p:blipFill rotWithShape="1">
          <a:blip r:embed="rId3"/>
          <a:srcRect l="5936" r="16258" b="1"/>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Tree>
    <p:extLst>
      <p:ext uri="{BB962C8B-B14F-4D97-AF65-F5344CB8AC3E}">
        <p14:creationId xmlns:p14="http://schemas.microsoft.com/office/powerpoint/2010/main" val="35084672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32204-FBA1-4575-85A6-F36699C21448}"/>
              </a:ext>
            </a:extLst>
          </p:cNvPr>
          <p:cNvSpPr>
            <a:spLocks noGrp="1"/>
          </p:cNvSpPr>
          <p:nvPr>
            <p:ph type="title"/>
          </p:nvPr>
        </p:nvSpPr>
        <p:spPr/>
        <p:txBody>
          <a:bodyPr/>
          <a:lstStyle/>
          <a:p>
            <a:r>
              <a:rPr lang="en-US">
                <a:ea typeface="+mj-lt"/>
                <a:cs typeface="+mj-lt"/>
              </a:rPr>
              <a:t>SCENARIO 1 (5/6)</a:t>
            </a:r>
            <a:br>
              <a:rPr lang="en-US">
                <a:ea typeface="+mj-lt"/>
                <a:cs typeface="+mj-lt"/>
              </a:rPr>
            </a:br>
            <a:r>
              <a:rPr lang="en-US">
                <a:cs typeface="Calibri Light"/>
              </a:rPr>
              <a:t>Jimmy Breads the Chicken</a:t>
            </a:r>
          </a:p>
        </p:txBody>
      </p:sp>
      <p:sp>
        <p:nvSpPr>
          <p:cNvPr id="3" name="Content Placeholder 2">
            <a:extLst>
              <a:ext uri="{FF2B5EF4-FFF2-40B4-BE49-F238E27FC236}">
                <a16:creationId xmlns:a16="http://schemas.microsoft.com/office/drawing/2014/main" id="{F14E68D6-B22B-40B7-BFAF-0C8F6ABFEECB}"/>
              </a:ext>
            </a:extLst>
          </p:cNvPr>
          <p:cNvSpPr>
            <a:spLocks noGrp="1"/>
          </p:cNvSpPr>
          <p:nvPr>
            <p:ph idx="1"/>
          </p:nvPr>
        </p:nvSpPr>
        <p:spPr/>
        <p:txBody>
          <a:bodyPr vert="horz" lIns="91440" tIns="45720" rIns="91440" bIns="45720" rtlCol="0" anchor="t">
            <a:normAutofit fontScale="85000" lnSpcReduction="20000"/>
          </a:bodyPr>
          <a:lstStyle/>
          <a:p>
            <a:pPr marL="514350" indent="-514350">
              <a:buAutoNum type="arabicPeriod"/>
            </a:pPr>
            <a:r>
              <a:rPr lang="en-US">
                <a:cs typeface="Calibri" panose="020F0502020204030204"/>
              </a:rPr>
              <a:t>The system tells Jimmy that it's time to bread the chicken, and then automatically gives him a quick overview by showing him it's a three-step process (flour, eggs, breadcrumbs) before asking him if he's ready.</a:t>
            </a:r>
            <a:endParaRPr lang="en-US"/>
          </a:p>
          <a:p>
            <a:pPr marL="514350" indent="-514350">
              <a:buAutoNum type="arabicPeriod"/>
            </a:pPr>
            <a:r>
              <a:rPr lang="en-US">
                <a:cs typeface="Calibri" panose="020F0502020204030204"/>
              </a:rPr>
              <a:t>The system then asks Jimmy to start with the first breast, covering both sides with flour. Jimmy does so and the system recognizes that and proceeds.</a:t>
            </a:r>
          </a:p>
          <a:p>
            <a:pPr marL="514350" indent="-514350">
              <a:buAutoNum type="arabicPeriod"/>
            </a:pPr>
            <a:r>
              <a:rPr lang="en-US">
                <a:cs typeface="Calibri" panose="020F0502020204030204"/>
              </a:rPr>
              <a:t>The system then tells Jimmy to dredge the chicken in the eggs, which Jimmy does.</a:t>
            </a:r>
          </a:p>
          <a:p>
            <a:pPr marL="514350" indent="-514350">
              <a:buAutoNum type="arabicPeriod"/>
            </a:pPr>
            <a:r>
              <a:rPr lang="en-US">
                <a:cs typeface="Calibri" panose="020F0502020204030204"/>
              </a:rPr>
              <a:t>Then the system has Jimmy put the chicken in the breadcrumb mixture and cover both sides. The system then asks Jimmy to repeat these steps for the other breasts, being more hands-off and only visually showing the steps without guiding him through.</a:t>
            </a:r>
          </a:p>
          <a:p>
            <a:pPr marL="514350" indent="-514350">
              <a:buAutoNum type="arabicPeriod"/>
            </a:pPr>
            <a:r>
              <a:rPr lang="en-US">
                <a:cs typeface="Calibri" panose="020F0502020204030204"/>
              </a:rPr>
              <a:t>However, Jimmy doesn't fully cover the next breast in flour, so the system quickly tells him to make sure it is fully covered before proceeding.</a:t>
            </a:r>
          </a:p>
          <a:p>
            <a:pPr marL="514350" indent="-514350">
              <a:buAutoNum type="arabicPeriod"/>
            </a:pPr>
            <a:r>
              <a:rPr lang="en-US">
                <a:cs typeface="Calibri" panose="020F0502020204030204"/>
              </a:rPr>
              <a:t>With the system's help, Jimmy is able to finish preparing the chicken</a:t>
            </a: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p:txBody>
      </p:sp>
    </p:spTree>
    <p:extLst>
      <p:ext uri="{BB962C8B-B14F-4D97-AF65-F5344CB8AC3E}">
        <p14:creationId xmlns:p14="http://schemas.microsoft.com/office/powerpoint/2010/main" val="3455754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32204-FBA1-4575-85A6-F36699C21448}"/>
              </a:ext>
            </a:extLst>
          </p:cNvPr>
          <p:cNvSpPr>
            <a:spLocks noGrp="1"/>
          </p:cNvSpPr>
          <p:nvPr>
            <p:ph type="title"/>
          </p:nvPr>
        </p:nvSpPr>
        <p:spPr/>
        <p:txBody>
          <a:bodyPr/>
          <a:lstStyle/>
          <a:p>
            <a:r>
              <a:rPr lang="en-US">
                <a:ea typeface="+mj-lt"/>
                <a:cs typeface="+mj-lt"/>
              </a:rPr>
              <a:t>SCENARIO 1 (6/6)</a:t>
            </a:r>
            <a:br>
              <a:rPr lang="en-US">
                <a:ea typeface="+mj-lt"/>
                <a:cs typeface="+mj-lt"/>
              </a:rPr>
            </a:br>
            <a:r>
              <a:rPr lang="en-US">
                <a:cs typeface="Calibri Light"/>
              </a:rPr>
              <a:t>Jimmy Cooks the Chicken</a:t>
            </a:r>
          </a:p>
        </p:txBody>
      </p:sp>
      <p:sp>
        <p:nvSpPr>
          <p:cNvPr id="3" name="Content Placeholder 2">
            <a:extLst>
              <a:ext uri="{FF2B5EF4-FFF2-40B4-BE49-F238E27FC236}">
                <a16:creationId xmlns:a16="http://schemas.microsoft.com/office/drawing/2014/main" id="{F14E68D6-B22B-40B7-BFAF-0C8F6ABFEECB}"/>
              </a:ext>
            </a:extLst>
          </p:cNvPr>
          <p:cNvSpPr>
            <a:spLocks noGrp="1"/>
          </p:cNvSpPr>
          <p:nvPr>
            <p:ph idx="1"/>
          </p:nvPr>
        </p:nvSpPr>
        <p:spPr/>
        <p:txBody>
          <a:bodyPr vert="horz" lIns="91440" tIns="45720" rIns="91440" bIns="45720" rtlCol="0" anchor="t">
            <a:normAutofit fontScale="47500" lnSpcReduction="20000"/>
          </a:bodyPr>
          <a:lstStyle/>
          <a:p>
            <a:pPr marL="514350" indent="-514350">
              <a:buAutoNum type="arabicPeriod"/>
            </a:pPr>
            <a:r>
              <a:rPr lang="en-US">
                <a:cs typeface="Calibri" panose="020F0502020204030204"/>
              </a:rPr>
              <a:t>Now it's time to fry the chicken in a pan. Jimmy thinks he has this step down, so he grabs a pan, fills it with oil and puts it on high heat.</a:t>
            </a:r>
          </a:p>
          <a:p>
            <a:pPr marL="514350" indent="-514350">
              <a:buAutoNum type="arabicPeriod"/>
            </a:pPr>
            <a:r>
              <a:rPr lang="en-US">
                <a:cs typeface="Calibri" panose="020F0502020204030204"/>
              </a:rPr>
              <a:t>The system realizes that this could cause smoke or burn the chicken, and tells Jimmy to turn the heat down to medium-high.</a:t>
            </a:r>
          </a:p>
          <a:p>
            <a:pPr marL="514350" indent="-514350">
              <a:buAutoNum type="arabicPeriod"/>
            </a:pPr>
            <a:r>
              <a:rPr lang="en-US">
                <a:cs typeface="Calibri" panose="020F0502020204030204"/>
              </a:rPr>
              <a:t>The system now asks Jimmy to fry the chicken in the pan for two minutes on each side. Jimmy puts the chicken in, and the system automatically starts a timer for two minutes</a:t>
            </a:r>
          </a:p>
          <a:p>
            <a:pPr marL="514350" indent="-514350">
              <a:buAutoNum type="arabicPeriod"/>
            </a:pPr>
            <a:r>
              <a:rPr lang="en-US">
                <a:cs typeface="Calibri" panose="020F0502020204030204"/>
              </a:rPr>
              <a:t>Two minutes later, the system tells Jimmy it's time to flip, and Jimmy does so, which initiates another two minute timer</a:t>
            </a:r>
          </a:p>
          <a:p>
            <a:pPr marL="514350" indent="-514350">
              <a:buAutoNum type="arabicPeriod"/>
            </a:pPr>
            <a:r>
              <a:rPr lang="en-US">
                <a:cs typeface="Calibri" panose="020F0502020204030204"/>
              </a:rPr>
              <a:t>Now that the step is done, Jimmy takes each chicken breast and puts it in a baking pan (he's seen his mother do this step). But he forgot to turn off the heat! The system alerts him to turn off the stove and remove the pan (it tells him a good place to put it)</a:t>
            </a:r>
          </a:p>
          <a:p>
            <a:pPr marL="514350" indent="-514350">
              <a:buAutoNum type="arabicPeriod"/>
            </a:pPr>
            <a:r>
              <a:rPr lang="en-US">
                <a:cs typeface="Calibri" panose="020F0502020204030204"/>
              </a:rPr>
              <a:t>The oven finishes preheating and the system asks Jimmy to put the baking pan in and bake for 15 minutes. As Jimmy closes the oven door, the system begins the timer.</a:t>
            </a:r>
          </a:p>
          <a:p>
            <a:pPr marL="514350" indent="-514350">
              <a:buAutoNum type="arabicPeriod"/>
            </a:pPr>
            <a:r>
              <a:rPr lang="en-US">
                <a:cs typeface="Calibri" panose="020F0502020204030204"/>
              </a:rPr>
              <a:t>15 minutes later, Jimmy grabs an oven mitt and pulls the baking pan out. The system gives him a good place to put the hot pan on the stovetop.</a:t>
            </a:r>
          </a:p>
          <a:p>
            <a:pPr marL="514350" indent="-514350">
              <a:buAutoNum type="arabicPeriod"/>
            </a:pPr>
            <a:r>
              <a:rPr lang="en-US">
                <a:cs typeface="Calibri" panose="020F0502020204030204"/>
              </a:rPr>
              <a:t>The system recognizes that the recipe is done, and congratulates Jimmy. Jimmy feels proud that he was able to cook such a complex recipe and is eager to enjoy the taste of home. But now he has to do the dishes.... </a:t>
            </a: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r>
              <a:rPr lang="en-US">
                <a:cs typeface="Calibri" panose="020F0502020204030204"/>
              </a:rPr>
              <a:t>Bonus: Next time he cooks chicken </a:t>
            </a:r>
            <a:r>
              <a:rPr lang="en-US" err="1">
                <a:cs typeface="Calibri" panose="020F0502020204030204"/>
              </a:rPr>
              <a:t>parm</a:t>
            </a:r>
            <a:r>
              <a:rPr lang="en-US">
                <a:cs typeface="Calibri" panose="020F0502020204030204"/>
              </a:rPr>
              <a:t>, the system doesn't need to show him how to crack eggs or go step-by-step. It keeps the recipe up so Jimmy can follow it, but otherwise only interrupts if it notices difficulty or something wrong or if Jimmy requests help.</a:t>
            </a:r>
          </a:p>
        </p:txBody>
      </p:sp>
    </p:spTree>
    <p:extLst>
      <p:ext uri="{BB962C8B-B14F-4D97-AF65-F5344CB8AC3E}">
        <p14:creationId xmlns:p14="http://schemas.microsoft.com/office/powerpoint/2010/main" val="2027397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4DC8A-899A-4630-AE7E-549DDE87FEE5}"/>
              </a:ext>
            </a:extLst>
          </p:cNvPr>
          <p:cNvSpPr>
            <a:spLocks noGrp="1"/>
          </p:cNvSpPr>
          <p:nvPr>
            <p:ph type="title"/>
          </p:nvPr>
        </p:nvSpPr>
        <p:spPr/>
        <p:txBody>
          <a:bodyPr>
            <a:normAutofit/>
          </a:bodyPr>
          <a:lstStyle/>
          <a:p>
            <a:r>
              <a:rPr lang="en-US">
                <a:ea typeface="+mj-lt"/>
                <a:cs typeface="+mj-lt"/>
              </a:rPr>
              <a:t>SCENARIO 2 (1/5)</a:t>
            </a:r>
            <a:br>
              <a:rPr lang="en-US">
                <a:ea typeface="+mj-lt"/>
                <a:cs typeface="+mj-lt"/>
              </a:rPr>
            </a:br>
            <a:r>
              <a:rPr lang="en-US">
                <a:ea typeface="+mj-lt"/>
                <a:cs typeface="+mj-lt"/>
              </a:rPr>
              <a:t>Anastasia Wants to Make Food</a:t>
            </a:r>
          </a:p>
        </p:txBody>
      </p:sp>
      <p:sp>
        <p:nvSpPr>
          <p:cNvPr id="3" name="Content Placeholder 2">
            <a:extLst>
              <a:ext uri="{FF2B5EF4-FFF2-40B4-BE49-F238E27FC236}">
                <a16:creationId xmlns:a16="http://schemas.microsoft.com/office/drawing/2014/main" id="{694E82D3-DA57-4BAF-BCF9-0D6FDC07129A}"/>
              </a:ext>
            </a:extLst>
          </p:cNvPr>
          <p:cNvSpPr>
            <a:spLocks noGrp="1"/>
          </p:cNvSpPr>
          <p:nvPr>
            <p:ph idx="1"/>
          </p:nvPr>
        </p:nvSpPr>
        <p:spPr/>
        <p:txBody>
          <a:bodyPr vert="horz" lIns="91440" tIns="45720" rIns="91440" bIns="45720" rtlCol="0" anchor="t">
            <a:normAutofit fontScale="77500" lnSpcReduction="20000"/>
          </a:bodyPr>
          <a:lstStyle/>
          <a:p>
            <a:r>
              <a:rPr lang="en-US">
                <a:cs typeface="Calibri"/>
              </a:rPr>
              <a:t>It's 1.30pm. Anastasia just finally got out of her last morning meeting, and she needs to prepare something before her next call at 2pm.</a:t>
            </a:r>
          </a:p>
          <a:p>
            <a:r>
              <a:rPr lang="en-US">
                <a:cs typeface="Calibri"/>
              </a:rPr>
              <a:t>That doesn't mean that Anastasia is going to settle for anything below very good and new (not-boring) food, so a little help from the system is more than welcome.</a:t>
            </a:r>
          </a:p>
          <a:p>
            <a:r>
              <a:rPr lang="en-US">
                <a:cs typeface="Calibri"/>
              </a:rPr>
              <a:t>She checks her fridge, freezer and pantry for supplies, puts on the headset, and pulls up the recipes menu to figure out what works for her today.</a:t>
            </a:r>
          </a:p>
          <a:p>
            <a:r>
              <a:rPr lang="en-US">
                <a:cs typeface="Calibri"/>
              </a:rPr>
              <a:t>Quickly, she decides on a new dish she has wanted to do for a while, Tuna and Mashed Potatoes Pie, and reads the recipe quickly taking her own mental notes. (NICE-TO-HAVE ALTERNATIVE PATH: checked her kitchen with the headset, and the system filtered the list of recipes that can be made with her available ingredients/tools). </a:t>
            </a:r>
          </a:p>
          <a:p>
            <a:r>
              <a:rPr lang="en-US">
                <a:cs typeface="Calibri"/>
              </a:rPr>
              <a:t>Since she is a very confident cook, she already read the recipe and needs to be FAST, she SKIPS the ingredient and tool gathering step (tells the system to SKIP) and goes for all of them herself.</a:t>
            </a:r>
            <a:endParaRPr lang="en-US"/>
          </a:p>
          <a:p>
            <a:r>
              <a:rPr lang="en-US">
                <a:cs typeface="Calibri"/>
              </a:rPr>
              <a:t>She asks the system to adjust the portions of the recipe (not going to do the full 9x13 pan, only a small 8x8). She is now ready to start cooking!</a:t>
            </a:r>
          </a:p>
          <a:p>
            <a:endParaRPr lang="en-US">
              <a:cs typeface="Calibri"/>
            </a:endParaRPr>
          </a:p>
          <a:p>
            <a:endParaRPr lang="en-US">
              <a:cs typeface="Calibri"/>
            </a:endParaRPr>
          </a:p>
        </p:txBody>
      </p:sp>
    </p:spTree>
    <p:extLst>
      <p:ext uri="{BB962C8B-B14F-4D97-AF65-F5344CB8AC3E}">
        <p14:creationId xmlns:p14="http://schemas.microsoft.com/office/powerpoint/2010/main" val="33056171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4DC8A-899A-4630-AE7E-549DDE87FEE5}"/>
              </a:ext>
            </a:extLst>
          </p:cNvPr>
          <p:cNvSpPr>
            <a:spLocks noGrp="1"/>
          </p:cNvSpPr>
          <p:nvPr>
            <p:ph type="title"/>
          </p:nvPr>
        </p:nvSpPr>
        <p:spPr/>
        <p:txBody>
          <a:bodyPr>
            <a:normAutofit/>
          </a:bodyPr>
          <a:lstStyle/>
          <a:p>
            <a:r>
              <a:rPr lang="en-US">
                <a:ea typeface="+mj-lt"/>
                <a:cs typeface="+mj-lt"/>
              </a:rPr>
              <a:t>SCENARIO 2 (2/5)</a:t>
            </a:r>
            <a:br>
              <a:rPr lang="en-US">
                <a:ea typeface="+mj-lt"/>
                <a:cs typeface="+mj-lt"/>
              </a:rPr>
            </a:br>
            <a:r>
              <a:rPr lang="en-US">
                <a:ea typeface="+mj-lt"/>
                <a:cs typeface="+mj-lt"/>
              </a:rPr>
              <a:t>Anastasia Boils the Potatoes</a:t>
            </a:r>
          </a:p>
        </p:txBody>
      </p:sp>
      <p:sp>
        <p:nvSpPr>
          <p:cNvPr id="3" name="Content Placeholder 2">
            <a:extLst>
              <a:ext uri="{FF2B5EF4-FFF2-40B4-BE49-F238E27FC236}">
                <a16:creationId xmlns:a16="http://schemas.microsoft.com/office/drawing/2014/main" id="{694E82D3-DA57-4BAF-BCF9-0D6FDC07129A}"/>
              </a:ext>
            </a:extLst>
          </p:cNvPr>
          <p:cNvSpPr>
            <a:spLocks noGrp="1"/>
          </p:cNvSpPr>
          <p:nvPr>
            <p:ph idx="1"/>
          </p:nvPr>
        </p:nvSpPr>
        <p:spPr/>
        <p:txBody>
          <a:bodyPr vert="horz" lIns="91440" tIns="45720" rIns="91440" bIns="45720" rtlCol="0" anchor="t">
            <a:normAutofit fontScale="55000" lnSpcReduction="20000"/>
          </a:bodyPr>
          <a:lstStyle/>
          <a:p>
            <a:r>
              <a:rPr lang="en-US">
                <a:cs typeface="Calibri"/>
              </a:rPr>
              <a:t>First subtask the system tells Anastasia to do, is to boil the potatoes.</a:t>
            </a:r>
            <a:endParaRPr lang="en-US"/>
          </a:p>
          <a:p>
            <a:r>
              <a:rPr lang="en-US">
                <a:cs typeface="Calibri"/>
              </a:rPr>
              <a:t>The system checks for all the ingredients and tools she needs before prompting to start the subtask and identifies that she is missing the potato peeler. The system sends a visual warning that Anastasia can't continue until she gets the peeler.</a:t>
            </a:r>
          </a:p>
          <a:p>
            <a:r>
              <a:rPr lang="en-US">
                <a:cs typeface="Calibri"/>
              </a:rPr>
              <a:t>Well, Anastasia is not going to have any of that today, and she likes mashed potatoes with skin sometimes anyways (and, really, time is an issue).</a:t>
            </a:r>
          </a:p>
          <a:p>
            <a:r>
              <a:rPr lang="en-US">
                <a:cs typeface="Calibri"/>
              </a:rPr>
              <a:t>She tells the system to SKIP that tool, and after getting a last and final warning, she asks the system to start the first subtask.</a:t>
            </a:r>
          </a:p>
          <a:p>
            <a:r>
              <a:rPr lang="en-US">
                <a:cs typeface="Calibri"/>
              </a:rPr>
              <a:t>The first step is to start boiling the water with plenty of salt. The system knows the cooking pot size, water and salt amount, and temperature, so it starts the timer in a corner with the expected time to boil (internally, it sets a timer to also suggest Anastasia to check if the water is already boiling just one minute before expected). </a:t>
            </a:r>
          </a:p>
          <a:p>
            <a:r>
              <a:rPr lang="en-US">
                <a:cs typeface="Calibri"/>
              </a:rPr>
              <a:t>She puts the water to boil, and the second step pulls up.</a:t>
            </a:r>
            <a:endParaRPr lang="en-US"/>
          </a:p>
          <a:p>
            <a:r>
              <a:rPr lang="en-US">
                <a:cs typeface="Calibri"/>
              </a:rPr>
              <a:t>Since the second step still requires for her to peel the potatoes, and the peeler still shows in the interface as missing, she SKIPS the next two steps (2. peel the potatoes and 3. throw away the skins).</a:t>
            </a:r>
          </a:p>
          <a:p>
            <a:r>
              <a:rPr lang="en-US">
                <a:cs typeface="Calibri"/>
              </a:rPr>
              <a:t>The system then asks her to wait for the water to boil, and in the meantime, offers to start the second subtask of preparing the Pie filling. She accepts.</a:t>
            </a:r>
          </a:p>
          <a:p>
            <a:r>
              <a:rPr lang="en-US">
                <a:ea typeface="+mn-lt"/>
                <a:cs typeface="+mn-lt"/>
              </a:rPr>
              <a:t>The system puts the first subtask on hold (timers from the first subtask STAY ON) and initiates the steps of the second subtask.</a:t>
            </a:r>
          </a:p>
          <a:p>
            <a:endParaRPr lang="en-US">
              <a:cs typeface="Calibri"/>
            </a:endParaRPr>
          </a:p>
          <a:p>
            <a:pPr marL="0" indent="0">
              <a:buNone/>
            </a:pPr>
            <a:endParaRPr lang="en-US">
              <a:cs typeface="Calibri"/>
            </a:endParaRPr>
          </a:p>
          <a:p>
            <a:endParaRPr lang="en-US">
              <a:cs typeface="Calibri"/>
            </a:endParaRPr>
          </a:p>
          <a:p>
            <a:endParaRPr lang="en-US">
              <a:cs typeface="Calibri"/>
            </a:endParaRPr>
          </a:p>
          <a:p>
            <a:endParaRPr lang="en-US">
              <a:cs typeface="Calibri"/>
            </a:endParaRPr>
          </a:p>
        </p:txBody>
      </p:sp>
    </p:spTree>
    <p:extLst>
      <p:ext uri="{BB962C8B-B14F-4D97-AF65-F5344CB8AC3E}">
        <p14:creationId xmlns:p14="http://schemas.microsoft.com/office/powerpoint/2010/main" val="1321540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4DC8A-899A-4630-AE7E-549DDE87FEE5}"/>
              </a:ext>
            </a:extLst>
          </p:cNvPr>
          <p:cNvSpPr>
            <a:spLocks noGrp="1"/>
          </p:cNvSpPr>
          <p:nvPr>
            <p:ph type="title"/>
          </p:nvPr>
        </p:nvSpPr>
        <p:spPr/>
        <p:txBody>
          <a:bodyPr>
            <a:normAutofit/>
          </a:bodyPr>
          <a:lstStyle/>
          <a:p>
            <a:r>
              <a:rPr lang="en-US">
                <a:ea typeface="+mj-lt"/>
                <a:cs typeface="+mj-lt"/>
              </a:rPr>
              <a:t>SCENARIO 2 (3/5)</a:t>
            </a:r>
            <a:br>
              <a:rPr lang="en-US">
                <a:ea typeface="+mj-lt"/>
                <a:cs typeface="+mj-lt"/>
              </a:rPr>
            </a:br>
            <a:r>
              <a:rPr lang="en-US">
                <a:ea typeface="+mj-lt"/>
                <a:cs typeface="+mj-lt"/>
              </a:rPr>
              <a:t>Anastasia Prepares the Filling</a:t>
            </a:r>
          </a:p>
        </p:txBody>
      </p:sp>
      <p:sp>
        <p:nvSpPr>
          <p:cNvPr id="3" name="Content Placeholder 2">
            <a:extLst>
              <a:ext uri="{FF2B5EF4-FFF2-40B4-BE49-F238E27FC236}">
                <a16:creationId xmlns:a16="http://schemas.microsoft.com/office/drawing/2014/main" id="{694E82D3-DA57-4BAF-BCF9-0D6FDC07129A}"/>
              </a:ext>
            </a:extLst>
          </p:cNvPr>
          <p:cNvSpPr>
            <a:spLocks noGrp="1"/>
          </p:cNvSpPr>
          <p:nvPr>
            <p:ph idx="1"/>
          </p:nvPr>
        </p:nvSpPr>
        <p:spPr/>
        <p:txBody>
          <a:bodyPr vert="horz" lIns="91440" tIns="45720" rIns="91440" bIns="45720" rtlCol="0" anchor="t">
            <a:normAutofit fontScale="47500" lnSpcReduction="20000"/>
          </a:bodyPr>
          <a:lstStyle/>
          <a:p>
            <a:r>
              <a:rPr lang="en-US">
                <a:cs typeface="Calibri"/>
              </a:rPr>
              <a:t>First step on the second subtask is to open the canned vegetables.</a:t>
            </a:r>
          </a:p>
          <a:p>
            <a:r>
              <a:rPr lang="en-US">
                <a:cs typeface="Calibri"/>
              </a:rPr>
              <a:t>When she is about to grab the canned vegetables, the system realizes that the canned vegetables don't have an easy opening lid. The system inmediately suggests getting a can opener (this was not caught before because of can positioning).</a:t>
            </a:r>
          </a:p>
          <a:p>
            <a:r>
              <a:rPr lang="en-US">
                <a:cs typeface="Calibri"/>
              </a:rPr>
              <a:t>Anastasia gets the can opener, opens the canned vegetables, and gets prompted to drain them a bit.</a:t>
            </a:r>
          </a:p>
          <a:p>
            <a:r>
              <a:rPr lang="en-US">
                <a:cs typeface="Calibri"/>
              </a:rPr>
              <a:t>While she is draining them, the system warns that she should leave a bit of the water to mix with the tuna.</a:t>
            </a:r>
          </a:p>
          <a:p>
            <a:r>
              <a:rPr lang="en-US">
                <a:cs typeface="Calibri"/>
              </a:rPr>
              <a:t>When she thinks she is done, she shows the inside of the can to the system, asks if that is enough, and gets a yes in response.</a:t>
            </a:r>
          </a:p>
          <a:p>
            <a:r>
              <a:rPr lang="en-US">
                <a:cs typeface="Calibri"/>
              </a:rPr>
              <a:t>The system asks for her to open the tuna (which has a smart lid). She opens it,and drains them as requested.</a:t>
            </a:r>
          </a:p>
          <a:p>
            <a:r>
              <a:rPr lang="en-US">
                <a:cs typeface="Calibri"/>
              </a:rPr>
              <a:t>The system then outlines the bowl and tells her to drop both the tuna and the canned vegetables in the bowl.</a:t>
            </a:r>
          </a:p>
          <a:p>
            <a:r>
              <a:rPr lang="en-US">
                <a:cs typeface="Calibri"/>
              </a:rPr>
              <a:t>When she is done with this step, the system flashes the timer, and indicates that it is about to finish, and that she should check on the water.</a:t>
            </a:r>
          </a:p>
          <a:p>
            <a:r>
              <a:rPr lang="en-US">
                <a:cs typeface="Calibri"/>
              </a:rPr>
              <a:t>Since the water is boiling already (system detects it), the system restarts the first subtask, and she is prompted to add the potatoes. When she picks the first potato with her hands, the system sends a very visual warning, on the dangers of dropping the potato on the hot water without help of the designated tool (a ladle). She thanks the system, gets a "you are welcome" back from it, and then proceeds to add the potatoes with the ladle, one by one.</a:t>
            </a:r>
          </a:p>
          <a:p>
            <a:r>
              <a:rPr lang="en-US">
                <a:cs typeface="Calibri"/>
              </a:rPr>
              <a:t>She finishes and puts the lid over the pot. The system prompts her to slide the lid a bit, so that the water won't overflow, and lower the temperature a bit. She does and the system starts a new timer for the potato cooking. The system returns to the second subtask.</a:t>
            </a:r>
          </a:p>
          <a:p>
            <a:r>
              <a:rPr lang="en-US">
                <a:cs typeface="Calibri"/>
              </a:rPr>
              <a:t>The system indicates she should start adding the spices to the tuna and vegetable mix. She adds them, respecting the suggested quantities.</a:t>
            </a:r>
            <a:endParaRPr lang="en-US"/>
          </a:p>
          <a:p>
            <a:r>
              <a:rPr lang="en-US">
                <a:cs typeface="Calibri"/>
              </a:rPr>
              <a:t>She finishes the filling, and the system asks if she wants to go to the next step while the potatoes cook. She agrees. The system realizes that the second step can't start yet (preparing the mashed potatoes), indicates that it will instead be also skipped until step one finishes, and goes on to step 4. </a:t>
            </a:r>
          </a:p>
          <a:p>
            <a:pPr marL="0" indent="0">
              <a:buNone/>
            </a:pPr>
            <a:endParaRPr lang="en-US">
              <a:cs typeface="Calibri"/>
            </a:endParaRPr>
          </a:p>
          <a:p>
            <a:endParaRPr lang="en-US">
              <a:cs typeface="Calibri"/>
            </a:endParaRPr>
          </a:p>
          <a:p>
            <a:endParaRPr lang="en-US">
              <a:cs typeface="Calibri"/>
            </a:endParaRPr>
          </a:p>
          <a:p>
            <a:endParaRPr lang="en-US">
              <a:cs typeface="Calibri"/>
            </a:endParaRPr>
          </a:p>
        </p:txBody>
      </p:sp>
    </p:spTree>
    <p:extLst>
      <p:ext uri="{BB962C8B-B14F-4D97-AF65-F5344CB8AC3E}">
        <p14:creationId xmlns:p14="http://schemas.microsoft.com/office/powerpoint/2010/main" val="1420146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4DC8A-899A-4630-AE7E-549DDE87FEE5}"/>
              </a:ext>
            </a:extLst>
          </p:cNvPr>
          <p:cNvSpPr>
            <a:spLocks noGrp="1"/>
          </p:cNvSpPr>
          <p:nvPr>
            <p:ph type="title"/>
          </p:nvPr>
        </p:nvSpPr>
        <p:spPr/>
        <p:txBody>
          <a:bodyPr>
            <a:normAutofit/>
          </a:bodyPr>
          <a:lstStyle/>
          <a:p>
            <a:r>
              <a:rPr lang="en-US">
                <a:ea typeface="+mj-lt"/>
                <a:cs typeface="+mj-lt"/>
              </a:rPr>
              <a:t>SCENARIO 2 (4/5)</a:t>
            </a:r>
            <a:br>
              <a:rPr lang="en-US">
                <a:ea typeface="+mj-lt"/>
                <a:cs typeface="+mj-lt"/>
              </a:rPr>
            </a:br>
            <a:r>
              <a:rPr lang="en-US">
                <a:ea typeface="+mj-lt"/>
                <a:cs typeface="+mj-lt"/>
              </a:rPr>
              <a:t>Anastasia Prepares the Pan and Oven</a:t>
            </a:r>
          </a:p>
        </p:txBody>
      </p:sp>
      <p:sp>
        <p:nvSpPr>
          <p:cNvPr id="3" name="Content Placeholder 2">
            <a:extLst>
              <a:ext uri="{FF2B5EF4-FFF2-40B4-BE49-F238E27FC236}">
                <a16:creationId xmlns:a16="http://schemas.microsoft.com/office/drawing/2014/main" id="{694E82D3-DA57-4BAF-BCF9-0D6FDC07129A}"/>
              </a:ext>
            </a:extLst>
          </p:cNvPr>
          <p:cNvSpPr>
            <a:spLocks noGrp="1"/>
          </p:cNvSpPr>
          <p:nvPr>
            <p:ph idx="1"/>
          </p:nvPr>
        </p:nvSpPr>
        <p:spPr/>
        <p:txBody>
          <a:bodyPr vert="horz" lIns="91440" tIns="45720" rIns="91440" bIns="45720" rtlCol="0" anchor="t">
            <a:normAutofit fontScale="47500" lnSpcReduction="20000"/>
          </a:bodyPr>
          <a:lstStyle/>
          <a:p>
            <a:r>
              <a:rPr lang="en-US">
                <a:cs typeface="Calibri"/>
              </a:rPr>
              <a:t>In the 4th subtask, the system calls for preparing the pan.</a:t>
            </a:r>
            <a:endParaRPr lang="en-US"/>
          </a:p>
          <a:p>
            <a:r>
              <a:rPr lang="en-US">
                <a:cs typeface="Calibri"/>
              </a:rPr>
              <a:t>Anastasia goes for her pan, and the system asks if the pan is non-stick or regular metal. Times and temperatures of cooking are different for each type.</a:t>
            </a:r>
          </a:p>
          <a:p>
            <a:r>
              <a:rPr lang="en-US">
                <a:cs typeface="Calibri"/>
              </a:rPr>
              <a:t>Anastasia indicates she thinks is non-stick, and then the system tells her to check inside the oven for any old food remainders or stored cookware before pre-heating the oven. </a:t>
            </a:r>
          </a:p>
          <a:p>
            <a:r>
              <a:rPr lang="en-US">
                <a:cs typeface="Calibri"/>
              </a:rPr>
              <a:t>Anastasia asks if she can do it in her counter-top oven, which is smaller and more energy efficient, and can fit the selected pan. The system checks and tells her that it is possible, asks if she wants to do the change, and switches the tool location when told yes.</a:t>
            </a:r>
          </a:p>
          <a:p>
            <a:r>
              <a:rPr lang="en-US">
                <a:cs typeface="Calibri"/>
              </a:rPr>
              <a:t>System asks again to check of old food or stored cookware. She checks and sees nothing, but the system warns that the racks look dirty (they are), which she dismisses. The system pops a new warning, regarding the risks of fire when things light up inside the oven, with a small animation which makes her a little bit annoyed, and then she goes and cleans the rack. The system congratulates her,and tells her that she just might averted an emergency. She rolls her eyes but  recognizes that what the system said is true. </a:t>
            </a:r>
          </a:p>
          <a:p>
            <a:r>
              <a:rPr lang="en-US">
                <a:cs typeface="Calibri"/>
              </a:rPr>
              <a:t>The system then indicates the temperature for pre-heating. She sets the temperature, and then gets asked to grease the pan.</a:t>
            </a:r>
          </a:p>
          <a:p>
            <a:r>
              <a:rPr lang="en-US">
                <a:cs typeface="Calibri"/>
              </a:rPr>
              <a:t>Anastasia greases the pan, and the system suggests to grease a corner she missed at the end. She does, and the system continues to the 5th subtask, telling her she can wait for 6 more minutes before the potatoes are done, since that is the last subtask.</a:t>
            </a:r>
          </a:p>
          <a:p>
            <a:r>
              <a:rPr lang="en-US">
                <a:cs typeface="Calibri"/>
              </a:rPr>
              <a:t>In the meantime, the system asks if she wants to use that time prepare a side-dish or something to drink, and if she wants to hear suggestions.</a:t>
            </a:r>
          </a:p>
          <a:p>
            <a:r>
              <a:rPr lang="en-US">
                <a:cs typeface="Calibri"/>
              </a:rPr>
              <a:t>She goes for a regular salad (recipe not in this scenario, but the salad was easy and yummy too). The system goes back to this recipe afterwards.</a:t>
            </a:r>
          </a:p>
          <a:p>
            <a:r>
              <a:rPr lang="en-US">
                <a:cs typeface="Calibri"/>
              </a:rPr>
              <a:t>When the timer is done, she gets a message and goes to turn off the kitchen.</a:t>
            </a:r>
          </a:p>
          <a:p>
            <a:endParaRPr lang="en-US">
              <a:cs typeface="Calibri"/>
            </a:endParaRPr>
          </a:p>
          <a:p>
            <a:endParaRPr lang="en-US">
              <a:cs typeface="Calibri"/>
            </a:endParaRPr>
          </a:p>
          <a:p>
            <a:endParaRPr lang="en-US">
              <a:cs typeface="Calibri"/>
            </a:endParaRPr>
          </a:p>
        </p:txBody>
      </p:sp>
    </p:spTree>
    <p:extLst>
      <p:ext uri="{BB962C8B-B14F-4D97-AF65-F5344CB8AC3E}">
        <p14:creationId xmlns:p14="http://schemas.microsoft.com/office/powerpoint/2010/main" val="5516042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40103-0606-4DD4-B95A-3E8FDFB639DC}"/>
              </a:ext>
            </a:extLst>
          </p:cNvPr>
          <p:cNvSpPr>
            <a:spLocks noGrp="1"/>
          </p:cNvSpPr>
          <p:nvPr>
            <p:ph type="title"/>
          </p:nvPr>
        </p:nvSpPr>
        <p:spPr/>
        <p:txBody>
          <a:bodyPr/>
          <a:lstStyle/>
          <a:p>
            <a:r>
              <a:rPr lang="en-US">
                <a:cs typeface="Calibri Light"/>
              </a:rPr>
              <a:t>SCENARIO 5 (5/5)</a:t>
            </a:r>
            <a:br>
              <a:rPr lang="en-US">
                <a:cs typeface="Calibri Light"/>
              </a:rPr>
            </a:br>
            <a:r>
              <a:rPr lang="en-US">
                <a:cs typeface="Calibri Light"/>
              </a:rPr>
              <a:t>Anastasia Assembles and Cooks the Pie</a:t>
            </a:r>
            <a:endParaRPr lang="en-US"/>
          </a:p>
        </p:txBody>
      </p:sp>
      <p:sp>
        <p:nvSpPr>
          <p:cNvPr id="3" name="Content Placeholder 2">
            <a:extLst>
              <a:ext uri="{FF2B5EF4-FFF2-40B4-BE49-F238E27FC236}">
                <a16:creationId xmlns:a16="http://schemas.microsoft.com/office/drawing/2014/main" id="{450C5CD4-0FE4-40DD-BBE2-673604078F28}"/>
              </a:ext>
            </a:extLst>
          </p:cNvPr>
          <p:cNvSpPr>
            <a:spLocks noGrp="1"/>
          </p:cNvSpPr>
          <p:nvPr>
            <p:ph idx="1"/>
          </p:nvPr>
        </p:nvSpPr>
        <p:spPr/>
        <p:txBody>
          <a:bodyPr vert="horz" lIns="91440" tIns="45720" rIns="91440" bIns="45720" rtlCol="0" anchor="t">
            <a:normAutofit fontScale="70000" lnSpcReduction="20000"/>
          </a:bodyPr>
          <a:lstStyle/>
          <a:p>
            <a:r>
              <a:rPr lang="en-US">
                <a:cs typeface="Calibri"/>
              </a:rPr>
              <a:t>The system returns to the first step and continues with draining the water. </a:t>
            </a:r>
            <a:endParaRPr lang="en-US"/>
          </a:p>
          <a:p>
            <a:r>
              <a:rPr lang="en-US">
                <a:cs typeface="Calibri"/>
              </a:rPr>
              <a:t>When done, the system goes to the third step, and Anastasia starts working on the mashed potatoes.</a:t>
            </a:r>
          </a:p>
          <a:p>
            <a:r>
              <a:rPr lang="en-US">
                <a:cs typeface="Calibri"/>
              </a:rPr>
              <a:t>Anastasia follows all the instructions (adding butter, milk, salt, mixing) without asking for extra help, and prepares the mashed potatoes.</a:t>
            </a:r>
          </a:p>
          <a:p>
            <a:r>
              <a:rPr lang="en-US">
                <a:cs typeface="Calibri"/>
              </a:rPr>
              <a:t>When she is done with this step, the system goes to subtask 5, and helps her with assembling. One layer of potatoes, then tuna, then potatoes, and then mozzarella cheese.</a:t>
            </a:r>
          </a:p>
          <a:p>
            <a:r>
              <a:rPr lang="en-US">
                <a:cs typeface="Calibri"/>
              </a:rPr>
              <a:t>The system helps with the last part, and suggests more mozzarella, but she is out, so she skips.</a:t>
            </a:r>
          </a:p>
          <a:p>
            <a:r>
              <a:rPr lang="en-US">
                <a:cs typeface="Calibri"/>
              </a:rPr>
              <a:t>She is then prompted to bring it to the oven, for a total of 10 minutes. We get a new cycle of her being prompted to do an additional recipe, which she says no.</a:t>
            </a:r>
          </a:p>
          <a:p>
            <a:r>
              <a:rPr lang="en-US">
                <a:cs typeface="Calibri"/>
              </a:rPr>
              <a:t>When the timer is done, the system reminds her to put on some gloves without taking it out. She does, takes the food out, and gets congratulated by the system. She realizes how much she likes being congratulated, even when it's just a machine, and smiles widely.</a:t>
            </a:r>
          </a:p>
          <a:p>
            <a:r>
              <a:rPr lang="en-US">
                <a:cs typeface="Calibri"/>
              </a:rPr>
              <a:t>Anastasia is happy, she finished in time, realized that skipping allows her go through the steps at her own rhythm, and made herself some great food, and even some leftovers for tomorrow!</a:t>
            </a:r>
          </a:p>
        </p:txBody>
      </p:sp>
    </p:spTree>
    <p:extLst>
      <p:ext uri="{BB962C8B-B14F-4D97-AF65-F5344CB8AC3E}">
        <p14:creationId xmlns:p14="http://schemas.microsoft.com/office/powerpoint/2010/main" val="3893218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40103-0606-4DD4-B95A-3E8FDFB639DC}"/>
              </a:ext>
            </a:extLst>
          </p:cNvPr>
          <p:cNvSpPr>
            <a:spLocks noGrp="1"/>
          </p:cNvSpPr>
          <p:nvPr>
            <p:ph type="title"/>
          </p:nvPr>
        </p:nvSpPr>
        <p:spPr/>
        <p:txBody>
          <a:bodyPr>
            <a:normAutofit/>
          </a:bodyPr>
          <a:lstStyle/>
          <a:p>
            <a:r>
              <a:rPr lang="en-US">
                <a:cs typeface="Calibri Light"/>
              </a:rPr>
              <a:t>SCENARIO 3 (1/5)</a:t>
            </a:r>
            <a:br>
              <a:rPr lang="en-US">
                <a:cs typeface="Calibri Light"/>
              </a:rPr>
            </a:br>
            <a:r>
              <a:rPr lang="en-US">
                <a:cs typeface="Calibri Light"/>
              </a:rPr>
              <a:t>Luca Has a Busy Night at the Restaurant</a:t>
            </a:r>
            <a:endParaRPr lang="en-US"/>
          </a:p>
        </p:txBody>
      </p:sp>
      <p:sp>
        <p:nvSpPr>
          <p:cNvPr id="3" name="Content Placeholder 2">
            <a:extLst>
              <a:ext uri="{FF2B5EF4-FFF2-40B4-BE49-F238E27FC236}">
                <a16:creationId xmlns:a16="http://schemas.microsoft.com/office/drawing/2014/main" id="{450C5CD4-0FE4-40DD-BBE2-673604078F28}"/>
              </a:ext>
            </a:extLst>
          </p:cNvPr>
          <p:cNvSpPr>
            <a:spLocks noGrp="1"/>
          </p:cNvSpPr>
          <p:nvPr>
            <p:ph idx="1"/>
          </p:nvPr>
        </p:nvSpPr>
        <p:spPr/>
        <p:txBody>
          <a:bodyPr vert="horz" lIns="91440" tIns="45720" rIns="91440" bIns="45720" rtlCol="0" anchor="t">
            <a:normAutofit fontScale="55000" lnSpcReduction="20000"/>
          </a:bodyPr>
          <a:lstStyle/>
          <a:p>
            <a:r>
              <a:rPr lang="en-US">
                <a:cs typeface="Calibri"/>
              </a:rPr>
              <a:t>Luca prepares for a large crowdy night at his restaurant.</a:t>
            </a:r>
          </a:p>
          <a:p>
            <a:r>
              <a:rPr lang="en-US">
                <a:cs typeface="Calibri"/>
              </a:rPr>
              <a:t>Luc analyzes how busy it was the last few weeks using the headsets history.</a:t>
            </a:r>
          </a:p>
          <a:p>
            <a:r>
              <a:rPr lang="en-US">
                <a:cs typeface="Calibri"/>
              </a:rPr>
              <a:t>Using the history, he can predict which will be the most popular dishes.</a:t>
            </a:r>
          </a:p>
          <a:p>
            <a:r>
              <a:rPr lang="en-US">
                <a:cs typeface="Calibri"/>
              </a:rPr>
              <a:t>Based on his analysis, the headset presents the availability of ingredients in his restaurant that night and the projected attendance.</a:t>
            </a:r>
          </a:p>
          <a:p>
            <a:r>
              <a:rPr lang="en-US">
                <a:cs typeface="Calibri"/>
              </a:rPr>
              <a:t>From here, Luc can predict whether he will have enough ingredients for the night.</a:t>
            </a:r>
          </a:p>
          <a:p>
            <a:r>
              <a:rPr lang="en-US">
                <a:cs typeface="Calibri"/>
              </a:rPr>
              <a:t>After careful study, Luc will have enough ingredients for the most popular dishes with comfortable room for error.</a:t>
            </a:r>
          </a:p>
          <a:p>
            <a:r>
              <a:rPr lang="en-US">
                <a:cs typeface="Calibri"/>
              </a:rPr>
              <a:t>Luc allows the system to know that there is ingredients for 1:1 portion to recipe recommendation sizes.</a:t>
            </a:r>
          </a:p>
          <a:p>
            <a:r>
              <a:rPr lang="en-US">
                <a:cs typeface="Calibri"/>
              </a:rPr>
              <a:t>Now that Luc is aware of his stock, he analyzes his available apprentice chefs and assigns his most crucial marinades to them.</a:t>
            </a:r>
          </a:p>
          <a:p>
            <a:r>
              <a:rPr lang="en-US">
                <a:cs typeface="Calibri"/>
              </a:rPr>
              <a:t>Luc will oversee simultaneous dishes, so he needs to focus on general overviews instead of specific details.</a:t>
            </a:r>
          </a:p>
          <a:p>
            <a:r>
              <a:rPr lang="en-US">
                <a:ea typeface="+mn-lt"/>
                <a:cs typeface="+mn-lt"/>
              </a:rPr>
              <a:t>Luc has a lot of work to do prior before opening his restaurant for the dinner rush.</a:t>
            </a:r>
          </a:p>
          <a:p>
            <a:r>
              <a:rPr lang="en-US">
                <a:ea typeface="+mn-lt"/>
                <a:cs typeface="+mn-lt"/>
              </a:rPr>
              <a:t>His main tasks for prep include cleaning, marinades, and ingredient organization.</a:t>
            </a:r>
            <a:endParaRPr lang="en-US"/>
          </a:p>
          <a:p>
            <a:r>
              <a:rPr lang="en-US">
                <a:ea typeface="+mn-lt"/>
                <a:cs typeface="+mn-lt"/>
              </a:rPr>
              <a:t>The system displays icons for all three and he can freely check on progress.</a:t>
            </a:r>
            <a:endParaRPr lang="en-US">
              <a:cs typeface="Calibri"/>
            </a:endParaRPr>
          </a:p>
          <a:p>
            <a:r>
              <a:rPr lang="en-US">
                <a:cs typeface="Calibri"/>
              </a:rPr>
              <a:t>Luc performs all three tasks at the same time, so it is crucial for him to be able to jump between all three.</a:t>
            </a:r>
          </a:p>
          <a:p>
            <a:endParaRPr lang="en-US">
              <a:cs typeface="Calibri"/>
            </a:endParaRPr>
          </a:p>
          <a:p>
            <a:endParaRPr lang="en-US">
              <a:cs typeface="Calibri"/>
            </a:endParaRPr>
          </a:p>
          <a:p>
            <a:endParaRPr lang="en-US">
              <a:cs typeface="Calibri"/>
            </a:endParaRPr>
          </a:p>
        </p:txBody>
      </p:sp>
    </p:spTree>
    <p:extLst>
      <p:ext uri="{BB962C8B-B14F-4D97-AF65-F5344CB8AC3E}">
        <p14:creationId xmlns:p14="http://schemas.microsoft.com/office/powerpoint/2010/main" val="37557852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40103-0606-4DD4-B95A-3E8FDFB639DC}"/>
              </a:ext>
            </a:extLst>
          </p:cNvPr>
          <p:cNvSpPr>
            <a:spLocks noGrp="1"/>
          </p:cNvSpPr>
          <p:nvPr>
            <p:ph type="title"/>
          </p:nvPr>
        </p:nvSpPr>
        <p:spPr/>
        <p:txBody>
          <a:bodyPr/>
          <a:lstStyle/>
          <a:p>
            <a:r>
              <a:rPr lang="en-US">
                <a:cs typeface="Calibri Light"/>
              </a:rPr>
              <a:t>SCENARIO 3 (2/5)</a:t>
            </a:r>
            <a:br>
              <a:rPr lang="en-US">
                <a:cs typeface="Calibri Light"/>
              </a:rPr>
            </a:br>
            <a:r>
              <a:rPr lang="en-US">
                <a:cs typeface="Calibri Light"/>
              </a:rPr>
              <a:t>Cleaning Luc's Restaurant</a:t>
            </a:r>
            <a:endParaRPr lang="en-US"/>
          </a:p>
        </p:txBody>
      </p:sp>
      <p:sp>
        <p:nvSpPr>
          <p:cNvPr id="3" name="Content Placeholder 2">
            <a:extLst>
              <a:ext uri="{FF2B5EF4-FFF2-40B4-BE49-F238E27FC236}">
                <a16:creationId xmlns:a16="http://schemas.microsoft.com/office/drawing/2014/main" id="{450C5CD4-0FE4-40DD-BBE2-673604078F28}"/>
              </a:ext>
            </a:extLst>
          </p:cNvPr>
          <p:cNvSpPr>
            <a:spLocks noGrp="1"/>
          </p:cNvSpPr>
          <p:nvPr>
            <p:ph idx="1"/>
          </p:nvPr>
        </p:nvSpPr>
        <p:spPr/>
        <p:txBody>
          <a:bodyPr vert="horz" lIns="91440" tIns="45720" rIns="91440" bIns="45720" rtlCol="0" anchor="t">
            <a:normAutofit fontScale="55000" lnSpcReduction="20000"/>
          </a:bodyPr>
          <a:lstStyle/>
          <a:p>
            <a:r>
              <a:rPr lang="en-US">
                <a:cs typeface="Calibri"/>
              </a:rPr>
              <a:t>Luc begins his prep with the most important step: cleaning</a:t>
            </a:r>
          </a:p>
          <a:p>
            <a:r>
              <a:rPr lang="en-US">
                <a:ea typeface="+mn-lt"/>
                <a:cs typeface="+mn-lt"/>
              </a:rPr>
              <a:t>Luc asks the system for the progress on cleaning, he sees that most pots and pans are still dirty from the lunch rush.</a:t>
            </a:r>
          </a:p>
          <a:p>
            <a:r>
              <a:rPr lang="en-US">
                <a:ea typeface="+mn-lt"/>
                <a:cs typeface="+mn-lt"/>
              </a:rPr>
              <a:t>The system notices his staff is having a hard time to clean everything and won't be able to have everything ready by dinner time and notifies him.</a:t>
            </a:r>
          </a:p>
          <a:p>
            <a:r>
              <a:rPr lang="en-US">
                <a:ea typeface="+mn-lt"/>
                <a:cs typeface="+mn-lt"/>
              </a:rPr>
              <a:t>Luc then begins to help his staff until all the pots and pans are clean.</a:t>
            </a:r>
          </a:p>
          <a:p>
            <a:r>
              <a:rPr lang="en-US">
                <a:ea typeface="+mn-lt"/>
                <a:cs typeface="+mn-lt"/>
              </a:rPr>
              <a:t>Luc then checks the system for anymore cleaning tasks and sees that the oven could use some scrubbing.</a:t>
            </a:r>
          </a:p>
          <a:p>
            <a:r>
              <a:rPr lang="en-US">
                <a:ea typeface="+mn-lt"/>
                <a:cs typeface="+mn-lt"/>
              </a:rPr>
              <a:t>He assigns the task to any available staff.</a:t>
            </a:r>
          </a:p>
          <a:p>
            <a:r>
              <a:rPr lang="en-US">
                <a:cs typeface="Calibri"/>
              </a:rPr>
              <a:t>He then asks the system for progress on cleaning and the system informs him that everything will be ready on time. </a:t>
            </a:r>
          </a:p>
          <a:p>
            <a:r>
              <a:rPr lang="en-US">
                <a:cs typeface="Calibri"/>
              </a:rPr>
              <a:t>From here Luc begins to move on to his next step while the cleaning is completed.</a:t>
            </a:r>
          </a:p>
          <a:p>
            <a:r>
              <a:rPr lang="en-US">
                <a:cs typeface="Calibri"/>
              </a:rPr>
              <a:t>…</a:t>
            </a:r>
          </a:p>
          <a:p>
            <a:r>
              <a:rPr lang="en-US">
                <a:cs typeface="Calibri"/>
              </a:rPr>
              <a:t>Luc peeks in on the progress of the cleaning tasks by asking the system and he sees that they have been completed.</a:t>
            </a:r>
          </a:p>
          <a:p>
            <a:r>
              <a:rPr lang="en-US">
                <a:cs typeface="Calibri"/>
              </a:rPr>
              <a:t>Luc double checks in person and sees that all is going according to plan and returns to his other tasks.</a:t>
            </a:r>
          </a:p>
          <a:p>
            <a:r>
              <a:rPr lang="en-US">
                <a:cs typeface="Calibri"/>
              </a:rPr>
              <a:t>...</a:t>
            </a:r>
          </a:p>
          <a:p>
            <a:endParaRPr lang="en-US">
              <a:cs typeface="Calibri"/>
            </a:endParaRPr>
          </a:p>
        </p:txBody>
      </p:sp>
    </p:spTree>
    <p:extLst>
      <p:ext uri="{BB962C8B-B14F-4D97-AF65-F5344CB8AC3E}">
        <p14:creationId xmlns:p14="http://schemas.microsoft.com/office/powerpoint/2010/main" val="27254055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40103-0606-4DD4-B95A-3E8FDFB639DC}"/>
              </a:ext>
            </a:extLst>
          </p:cNvPr>
          <p:cNvSpPr>
            <a:spLocks noGrp="1"/>
          </p:cNvSpPr>
          <p:nvPr>
            <p:ph type="title"/>
          </p:nvPr>
        </p:nvSpPr>
        <p:spPr/>
        <p:txBody>
          <a:bodyPr/>
          <a:lstStyle/>
          <a:p>
            <a:r>
              <a:rPr lang="en-US">
                <a:cs typeface="Calibri Light"/>
              </a:rPr>
              <a:t>SCENARIO 3 (3/5)</a:t>
            </a:r>
            <a:br>
              <a:rPr lang="en-US">
                <a:cs typeface="Calibri Light"/>
              </a:rPr>
            </a:br>
            <a:r>
              <a:rPr lang="en-US">
                <a:cs typeface="Calibri Light"/>
              </a:rPr>
              <a:t>Luc's Marinades</a:t>
            </a:r>
            <a:endParaRPr lang="en-US"/>
          </a:p>
        </p:txBody>
      </p:sp>
      <p:sp>
        <p:nvSpPr>
          <p:cNvPr id="3" name="Content Placeholder 2">
            <a:extLst>
              <a:ext uri="{FF2B5EF4-FFF2-40B4-BE49-F238E27FC236}">
                <a16:creationId xmlns:a16="http://schemas.microsoft.com/office/drawing/2014/main" id="{450C5CD4-0FE4-40DD-BBE2-673604078F28}"/>
              </a:ext>
            </a:extLst>
          </p:cNvPr>
          <p:cNvSpPr>
            <a:spLocks noGrp="1"/>
          </p:cNvSpPr>
          <p:nvPr>
            <p:ph idx="1"/>
          </p:nvPr>
        </p:nvSpPr>
        <p:spPr/>
        <p:txBody>
          <a:bodyPr vert="horz" lIns="91440" tIns="45720" rIns="91440" bIns="45720" rtlCol="0" anchor="t">
            <a:normAutofit fontScale="62500" lnSpcReduction="20000"/>
          </a:bodyPr>
          <a:lstStyle/>
          <a:p>
            <a:r>
              <a:rPr lang="en-US">
                <a:cs typeface="Calibri"/>
              </a:rPr>
              <a:t>From the information the system provided Luc, he can determine which will be the most in demand marinades for the night and begins prep.</a:t>
            </a:r>
          </a:p>
          <a:p>
            <a:r>
              <a:rPr lang="en-US">
                <a:cs typeface="Calibri"/>
              </a:rPr>
              <a:t>Timing is crucial for marinades: leave an ingredient marinading for too long and it will ruin the texture. Leave an ingredient marinading too little and the food will be bland.</a:t>
            </a:r>
          </a:p>
          <a:p>
            <a:r>
              <a:rPr lang="en-US">
                <a:cs typeface="Calibri"/>
              </a:rPr>
              <a:t>Luc assigns the most difficult marinades to his most experienced apprentices and the lesser difficult ones to the novices.</a:t>
            </a:r>
          </a:p>
          <a:p>
            <a:r>
              <a:rPr lang="en-US">
                <a:cs typeface="Calibri"/>
              </a:rPr>
              <a:t>Luc watches over the apprentices while they begin the process and system.</a:t>
            </a:r>
          </a:p>
          <a:p>
            <a:r>
              <a:rPr lang="en-US">
                <a:cs typeface="Calibri"/>
              </a:rPr>
              <a:t>After a few minutes he feels confident in their work and moves onto another task while they complete the marinades.</a:t>
            </a:r>
          </a:p>
          <a:p>
            <a:r>
              <a:rPr lang="en-US">
                <a:cs typeface="Calibri"/>
              </a:rPr>
              <a:t>…</a:t>
            </a:r>
          </a:p>
          <a:p>
            <a:r>
              <a:rPr lang="en-US">
                <a:cs typeface="Calibri"/>
              </a:rPr>
              <a:t>Luc is alerted on the marinades after a few hours, and he sees that one of the novice apprentices is having trouble on the marinades.</a:t>
            </a:r>
          </a:p>
          <a:p>
            <a:r>
              <a:rPr lang="en-US">
                <a:cs typeface="Calibri"/>
              </a:rPr>
              <a:t>He then proceeds to help out the apprentice and take on the task himself.</a:t>
            </a:r>
          </a:p>
          <a:p>
            <a:r>
              <a:rPr lang="en-US">
                <a:cs typeface="Calibri"/>
              </a:rPr>
              <a:t>Once all the marinades are done, he is alerted through the system and begins taking the ingredients out. </a:t>
            </a:r>
          </a:p>
          <a:p>
            <a:r>
              <a:rPr lang="en-US">
                <a:cs typeface="Calibri"/>
              </a:rPr>
              <a:t>...</a:t>
            </a:r>
          </a:p>
          <a:p>
            <a:endParaRPr lang="en-US">
              <a:cs typeface="Calibri"/>
            </a:endParaRPr>
          </a:p>
          <a:p>
            <a:endParaRPr lang="en-US">
              <a:cs typeface="Calibri"/>
            </a:endParaRPr>
          </a:p>
        </p:txBody>
      </p:sp>
    </p:spTree>
    <p:extLst>
      <p:ext uri="{BB962C8B-B14F-4D97-AF65-F5344CB8AC3E}">
        <p14:creationId xmlns:p14="http://schemas.microsoft.com/office/powerpoint/2010/main" val="1678732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FF9406-455C-48E2-8335-7118D67C39E6}"/>
              </a:ext>
            </a:extLst>
          </p:cNvPr>
          <p:cNvSpPr>
            <a:spLocks noGrp="1"/>
          </p:cNvSpPr>
          <p:nvPr>
            <p:ph type="title"/>
          </p:nvPr>
        </p:nvSpPr>
        <p:spPr>
          <a:xfrm>
            <a:off x="838201" y="345810"/>
            <a:ext cx="5120561" cy="1325563"/>
          </a:xfrm>
        </p:spPr>
        <p:txBody>
          <a:bodyPr>
            <a:normAutofit/>
          </a:bodyPr>
          <a:lstStyle/>
          <a:p>
            <a:r>
              <a:rPr lang="en-US" dirty="0">
                <a:cs typeface="Calibri Light"/>
              </a:rPr>
              <a:t>Skilled Home Chef: </a:t>
            </a:r>
            <a:r>
              <a:rPr lang="en-US" b="1" dirty="0">
                <a:cs typeface="Calibri Light"/>
              </a:rPr>
              <a:t>Anastasia</a:t>
            </a:r>
            <a:endParaRPr lang="en-US" b="1" dirty="0"/>
          </a:p>
        </p:txBody>
      </p:sp>
      <p:sp>
        <p:nvSpPr>
          <p:cNvPr id="3" name="Content Placeholder 2">
            <a:extLst>
              <a:ext uri="{FF2B5EF4-FFF2-40B4-BE49-F238E27FC236}">
                <a16:creationId xmlns:a16="http://schemas.microsoft.com/office/drawing/2014/main" id="{F8BC7C93-A928-4258-B622-F2DB99F3E90C}"/>
              </a:ext>
            </a:extLst>
          </p:cNvPr>
          <p:cNvSpPr>
            <a:spLocks noGrp="1"/>
          </p:cNvSpPr>
          <p:nvPr>
            <p:ph idx="1"/>
          </p:nvPr>
        </p:nvSpPr>
        <p:spPr>
          <a:xfrm>
            <a:off x="838201" y="1825625"/>
            <a:ext cx="5092194" cy="4351338"/>
          </a:xfrm>
        </p:spPr>
        <p:txBody>
          <a:bodyPr vert="horz" lIns="91440" tIns="45720" rIns="91440" bIns="45720" rtlCol="0" anchor="t">
            <a:normAutofit lnSpcReduction="10000"/>
          </a:bodyPr>
          <a:lstStyle/>
          <a:p>
            <a:r>
              <a:rPr lang="en-US" sz="1600" dirty="0">
                <a:cs typeface="Calibri"/>
              </a:rPr>
              <a:t>Quote: "You should really try my eggplant rollatini"</a:t>
            </a:r>
          </a:p>
          <a:p>
            <a:r>
              <a:rPr lang="en-US" sz="1600" dirty="0">
                <a:cs typeface="Calibri"/>
              </a:rPr>
              <a:t>Age: 32</a:t>
            </a:r>
          </a:p>
          <a:p>
            <a:r>
              <a:rPr lang="en-US" sz="1600" dirty="0">
                <a:cs typeface="Calibri"/>
              </a:rPr>
              <a:t>Businesswoman, lives by herself. Cooking is a big hobby.</a:t>
            </a:r>
            <a:endParaRPr lang="en-US" sz="1600" dirty="0"/>
          </a:p>
          <a:p>
            <a:pPr lvl="1"/>
            <a:r>
              <a:rPr lang="en-US" sz="1600" dirty="0">
                <a:cs typeface="Calibri"/>
              </a:rPr>
              <a:t>Not the kind of person who likes to be told what to do.</a:t>
            </a:r>
          </a:p>
          <a:p>
            <a:pPr lvl="1"/>
            <a:r>
              <a:rPr lang="en-US" sz="1600" dirty="0">
                <a:cs typeface="Calibri"/>
              </a:rPr>
              <a:t>Great cook, but very messy.</a:t>
            </a:r>
          </a:p>
          <a:p>
            <a:pPr lvl="1"/>
            <a:r>
              <a:rPr lang="en-US" sz="1600" dirty="0">
                <a:cs typeface="Calibri"/>
              </a:rPr>
              <a:t>Easily gets distracted when cooking, </a:t>
            </a:r>
          </a:p>
          <a:p>
            <a:pPr marL="457200" lvl="1" indent="0">
              <a:buNone/>
            </a:pPr>
            <a:r>
              <a:rPr lang="en-US" sz="1600" dirty="0">
                <a:cs typeface="Calibri"/>
              </a:rPr>
              <a:t>       there is always a meeting somewhere.</a:t>
            </a:r>
          </a:p>
          <a:p>
            <a:r>
              <a:rPr lang="en-US" sz="1600" dirty="0">
                <a:cs typeface="Calibri"/>
              </a:rPr>
              <a:t>Goals: </a:t>
            </a:r>
          </a:p>
          <a:p>
            <a:pPr lvl="1"/>
            <a:r>
              <a:rPr lang="en-US" sz="1600" dirty="0">
                <a:cs typeface="Calibri"/>
              </a:rPr>
              <a:t>She is looking for advice, fine touches.</a:t>
            </a:r>
          </a:p>
          <a:p>
            <a:pPr lvl="1"/>
            <a:r>
              <a:rPr lang="en-US" sz="1600" dirty="0">
                <a:cs typeface="Calibri"/>
              </a:rPr>
              <a:t>Learn how to integrate more herbs into her dishes</a:t>
            </a:r>
            <a:endParaRPr lang="en-US" sz="1600" dirty="0"/>
          </a:p>
          <a:p>
            <a:pPr lvl="1"/>
            <a:r>
              <a:rPr lang="en-US" sz="1600" dirty="0">
                <a:cs typeface="Calibri"/>
              </a:rPr>
              <a:t>Try making new recipes to expand her repertoire</a:t>
            </a:r>
          </a:p>
          <a:p>
            <a:pPr lvl="1"/>
            <a:r>
              <a:rPr lang="en-US" sz="1600" dirty="0">
                <a:cs typeface="Calibri"/>
              </a:rPr>
              <a:t>Would like a way to make sure she's not missing anything</a:t>
            </a:r>
          </a:p>
          <a:p>
            <a:r>
              <a:rPr lang="en-US" sz="1600" dirty="0">
                <a:cs typeface="Calibri"/>
              </a:rPr>
              <a:t>Favorite dish: eggplant rollatini.</a:t>
            </a:r>
          </a:p>
        </p:txBody>
      </p:sp>
      <p:sp>
        <p:nvSpPr>
          <p:cNvPr id="20" name="Oval 19">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5">
            <a:extLst>
              <a:ext uri="{FF2B5EF4-FFF2-40B4-BE49-F238E27FC236}">
                <a16:creationId xmlns:a16="http://schemas.microsoft.com/office/drawing/2014/main" id="{409BBDB9-5D14-4215-BA43-F8423A4955E6}"/>
              </a:ext>
            </a:extLst>
          </p:cNvPr>
          <p:cNvPicPr>
            <a:picLocks noChangeAspect="1"/>
          </p:cNvPicPr>
          <p:nvPr/>
        </p:nvPicPr>
        <p:blipFill rotWithShape="1">
          <a:blip r:embed="rId2"/>
          <a:srcRect t="10719" r="-3" b="-3"/>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22" name="Arc 21">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6" name="Picture 7">
            <a:extLst>
              <a:ext uri="{FF2B5EF4-FFF2-40B4-BE49-F238E27FC236}">
                <a16:creationId xmlns:a16="http://schemas.microsoft.com/office/drawing/2014/main" id="{C11042E2-95DB-40D3-B6FE-16DF2115580C}"/>
              </a:ext>
            </a:extLst>
          </p:cNvPr>
          <p:cNvPicPr>
            <a:picLocks noChangeAspect="1"/>
          </p:cNvPicPr>
          <p:nvPr/>
        </p:nvPicPr>
        <p:blipFill rotWithShape="1">
          <a:blip r:embed="rId3"/>
          <a:srcRect l="12468" r="-4" b="-4"/>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Tree>
    <p:extLst>
      <p:ext uri="{BB962C8B-B14F-4D97-AF65-F5344CB8AC3E}">
        <p14:creationId xmlns:p14="http://schemas.microsoft.com/office/powerpoint/2010/main" val="26325567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40103-0606-4DD4-B95A-3E8FDFB639DC}"/>
              </a:ext>
            </a:extLst>
          </p:cNvPr>
          <p:cNvSpPr>
            <a:spLocks noGrp="1"/>
          </p:cNvSpPr>
          <p:nvPr>
            <p:ph type="title"/>
          </p:nvPr>
        </p:nvSpPr>
        <p:spPr/>
        <p:txBody>
          <a:bodyPr/>
          <a:lstStyle/>
          <a:p>
            <a:r>
              <a:rPr lang="en-US">
                <a:cs typeface="Calibri Light"/>
              </a:rPr>
              <a:t>SCENARIO 3 (4/5)</a:t>
            </a:r>
            <a:br>
              <a:rPr lang="en-US">
                <a:cs typeface="Calibri Light"/>
              </a:rPr>
            </a:br>
            <a:r>
              <a:rPr lang="en-US">
                <a:cs typeface="Calibri Light"/>
              </a:rPr>
              <a:t>Overall Ingredients</a:t>
            </a:r>
            <a:endParaRPr lang="en-US"/>
          </a:p>
        </p:txBody>
      </p:sp>
      <p:sp>
        <p:nvSpPr>
          <p:cNvPr id="3" name="Content Placeholder 2">
            <a:extLst>
              <a:ext uri="{FF2B5EF4-FFF2-40B4-BE49-F238E27FC236}">
                <a16:creationId xmlns:a16="http://schemas.microsoft.com/office/drawing/2014/main" id="{450C5CD4-0FE4-40DD-BBE2-673604078F28}"/>
              </a:ext>
            </a:extLst>
          </p:cNvPr>
          <p:cNvSpPr>
            <a:spLocks noGrp="1"/>
          </p:cNvSpPr>
          <p:nvPr>
            <p:ph idx="1"/>
          </p:nvPr>
        </p:nvSpPr>
        <p:spPr/>
        <p:txBody>
          <a:bodyPr vert="horz" lIns="91440" tIns="45720" rIns="91440" bIns="45720" rtlCol="0" anchor="t">
            <a:normAutofit fontScale="70000" lnSpcReduction="20000"/>
          </a:bodyPr>
          <a:lstStyle/>
          <a:p>
            <a:r>
              <a:rPr lang="en-US">
                <a:cs typeface="Calibri"/>
              </a:rPr>
              <a:t>Through the system, Luc was able to determine which dishes will be in most demand that night and begin prepping the ingredients.</a:t>
            </a:r>
          </a:p>
          <a:p>
            <a:r>
              <a:rPr lang="en-US">
                <a:cs typeface="Calibri"/>
              </a:rPr>
              <a:t>Not every dish uses the exact same ingredients but a lot of them overlap.</a:t>
            </a:r>
          </a:p>
          <a:p>
            <a:r>
              <a:rPr lang="en-US">
                <a:cs typeface="Calibri"/>
              </a:rPr>
              <a:t>The top ingredients include potatoes, onion, tomatoes, green peppers, garlic, etc.</a:t>
            </a:r>
          </a:p>
          <a:p>
            <a:r>
              <a:rPr lang="en-US">
                <a:cs typeface="Calibri"/>
              </a:rPr>
              <a:t>Luc assigns the cutting tasks to the available kitchen staff and notices he is slightly understaffed.</a:t>
            </a:r>
          </a:p>
          <a:p>
            <a:r>
              <a:rPr lang="en-US">
                <a:cs typeface="Calibri"/>
              </a:rPr>
              <a:t>He begins helping but realizes he forgot how to cut garlic the proper. </a:t>
            </a:r>
          </a:p>
          <a:p>
            <a:r>
              <a:rPr lang="en-US">
                <a:cs typeface="Calibri"/>
              </a:rPr>
              <a:t>He asks the system for a step-by-step instruction on how to cut garlic properly.</a:t>
            </a:r>
          </a:p>
          <a:p>
            <a:r>
              <a:rPr lang="en-US">
                <a:cs typeface="Calibri"/>
              </a:rPr>
              <a:t>The system recognizes that Luc knows most of the steps but forgot how to remove the shell, so it focuses on the part of the task and leaves the rest to Luc.</a:t>
            </a:r>
          </a:p>
          <a:p>
            <a:r>
              <a:rPr lang="en-US">
                <a:cs typeface="Calibri"/>
              </a:rPr>
              <a:t>Once the system notices Luc can complete the task multiple times efficiently, it eases the interfaces and allows Luc to work with a simplified view. </a:t>
            </a:r>
          </a:p>
          <a:p>
            <a:r>
              <a:rPr lang="en-US">
                <a:cs typeface="Calibri"/>
              </a:rPr>
              <a:t>As Luc continues to work, he keeps an eye out for any notifications from the other tasks.</a:t>
            </a:r>
          </a:p>
          <a:p>
            <a:r>
              <a:rPr lang="en-US">
                <a:cs typeface="Calibri"/>
              </a:rPr>
              <a:t>…</a:t>
            </a:r>
          </a:p>
        </p:txBody>
      </p:sp>
    </p:spTree>
    <p:extLst>
      <p:ext uri="{BB962C8B-B14F-4D97-AF65-F5344CB8AC3E}">
        <p14:creationId xmlns:p14="http://schemas.microsoft.com/office/powerpoint/2010/main" val="3630587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40103-0606-4DD4-B95A-3E8FDFB639DC}"/>
              </a:ext>
            </a:extLst>
          </p:cNvPr>
          <p:cNvSpPr>
            <a:spLocks noGrp="1"/>
          </p:cNvSpPr>
          <p:nvPr>
            <p:ph type="title"/>
          </p:nvPr>
        </p:nvSpPr>
        <p:spPr/>
        <p:txBody>
          <a:bodyPr/>
          <a:lstStyle/>
          <a:p>
            <a:r>
              <a:rPr lang="en-US">
                <a:cs typeface="Calibri Light"/>
              </a:rPr>
              <a:t>SCENARIO 3 (5/5)</a:t>
            </a:r>
            <a:br>
              <a:rPr lang="en-US">
                <a:cs typeface="Calibri Light"/>
              </a:rPr>
            </a:br>
            <a:r>
              <a:rPr lang="en-US">
                <a:cs typeface="Calibri Light"/>
              </a:rPr>
              <a:t>Dinner Rush </a:t>
            </a:r>
            <a:endParaRPr lang="en-US"/>
          </a:p>
        </p:txBody>
      </p:sp>
      <p:sp>
        <p:nvSpPr>
          <p:cNvPr id="3" name="Content Placeholder 2">
            <a:extLst>
              <a:ext uri="{FF2B5EF4-FFF2-40B4-BE49-F238E27FC236}">
                <a16:creationId xmlns:a16="http://schemas.microsoft.com/office/drawing/2014/main" id="{450C5CD4-0FE4-40DD-BBE2-673604078F28}"/>
              </a:ext>
            </a:extLst>
          </p:cNvPr>
          <p:cNvSpPr>
            <a:spLocks noGrp="1"/>
          </p:cNvSpPr>
          <p:nvPr>
            <p:ph idx="1"/>
          </p:nvPr>
        </p:nvSpPr>
        <p:spPr/>
        <p:txBody>
          <a:bodyPr vert="horz" lIns="91440" tIns="45720" rIns="91440" bIns="45720" rtlCol="0" anchor="t">
            <a:normAutofit/>
          </a:bodyPr>
          <a:lstStyle/>
          <a:p>
            <a:r>
              <a:rPr lang="en-US">
                <a:cs typeface="Calibri"/>
              </a:rPr>
              <a:t>All of Lucs main prep tasks are completed and everything is set for the dinner rush. </a:t>
            </a:r>
          </a:p>
          <a:p>
            <a:r>
              <a:rPr lang="en-US">
                <a:cs typeface="Calibri"/>
              </a:rPr>
              <a:t>As soon as the first customers enter the restaurant and order, Luc is immediately notified through the system and begins their dishes.</a:t>
            </a:r>
          </a:p>
          <a:p>
            <a:r>
              <a:rPr lang="en-US">
                <a:cs typeface="Calibri"/>
              </a:rPr>
              <a:t>The system lists out each order based on time constraint and priority.</a:t>
            </a:r>
          </a:p>
          <a:p>
            <a:r>
              <a:rPr lang="en-US">
                <a:cs typeface="Calibri"/>
              </a:rPr>
              <a:t>There is one dish that his restaurant is known for and makes it a priority to make it extra right. </a:t>
            </a:r>
          </a:p>
          <a:p>
            <a:r>
              <a:rPr lang="en-US">
                <a:cs typeface="Calibri"/>
              </a:rPr>
              <a:t>Luc completes all of his orders on time and is satisfied with the system.</a:t>
            </a:r>
          </a:p>
          <a:p>
            <a:endParaRPr lang="en-US">
              <a:cs typeface="Calibri"/>
            </a:endParaRPr>
          </a:p>
        </p:txBody>
      </p:sp>
    </p:spTree>
    <p:extLst>
      <p:ext uri="{BB962C8B-B14F-4D97-AF65-F5344CB8AC3E}">
        <p14:creationId xmlns:p14="http://schemas.microsoft.com/office/powerpoint/2010/main" val="13468557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F4FF3-93B6-4AF2-9E9B-D94BEB06C1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247F4F8-2F13-4689-95DF-FCE207AE027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78122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6">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FF9406-455C-48E2-8335-7118D67C39E6}"/>
              </a:ext>
            </a:extLst>
          </p:cNvPr>
          <p:cNvSpPr>
            <a:spLocks noGrp="1"/>
          </p:cNvSpPr>
          <p:nvPr>
            <p:ph type="title"/>
          </p:nvPr>
        </p:nvSpPr>
        <p:spPr>
          <a:xfrm>
            <a:off x="838201" y="345810"/>
            <a:ext cx="5120561" cy="1325563"/>
          </a:xfrm>
        </p:spPr>
        <p:txBody>
          <a:bodyPr>
            <a:normAutofit/>
          </a:bodyPr>
          <a:lstStyle/>
          <a:p>
            <a:r>
              <a:rPr lang="en-US" dirty="0">
                <a:cs typeface="Calibri Light"/>
              </a:rPr>
              <a:t>Professional Chef: </a:t>
            </a:r>
            <a:r>
              <a:rPr lang="en-US" b="1" dirty="0">
                <a:cs typeface="Calibri Light"/>
              </a:rPr>
              <a:t>Luca</a:t>
            </a:r>
            <a:endParaRPr lang="en-US" b="1" dirty="0"/>
          </a:p>
        </p:txBody>
      </p:sp>
      <p:sp>
        <p:nvSpPr>
          <p:cNvPr id="3" name="Content Placeholder 2">
            <a:extLst>
              <a:ext uri="{FF2B5EF4-FFF2-40B4-BE49-F238E27FC236}">
                <a16:creationId xmlns:a16="http://schemas.microsoft.com/office/drawing/2014/main" id="{F8BC7C93-A928-4258-B622-F2DB99F3E90C}"/>
              </a:ext>
            </a:extLst>
          </p:cNvPr>
          <p:cNvSpPr>
            <a:spLocks noGrp="1"/>
          </p:cNvSpPr>
          <p:nvPr>
            <p:ph idx="1"/>
          </p:nvPr>
        </p:nvSpPr>
        <p:spPr>
          <a:xfrm>
            <a:off x="838201" y="1825625"/>
            <a:ext cx="5092194" cy="4351338"/>
          </a:xfrm>
        </p:spPr>
        <p:txBody>
          <a:bodyPr vert="horz" lIns="91440" tIns="45720" rIns="91440" bIns="45720" rtlCol="0" anchor="t">
            <a:normAutofit/>
          </a:bodyPr>
          <a:lstStyle/>
          <a:p>
            <a:r>
              <a:rPr lang="en-US" sz="1600" dirty="0">
                <a:cs typeface="Calibri"/>
              </a:rPr>
              <a:t>Quote: "Michelin stars are overrated!"</a:t>
            </a:r>
          </a:p>
          <a:p>
            <a:r>
              <a:rPr lang="en-US" sz="1600" dirty="0">
                <a:cs typeface="Calibri"/>
              </a:rPr>
              <a:t>Name: </a:t>
            </a:r>
            <a:r>
              <a:rPr lang="en-US" sz="1600" b="1" dirty="0">
                <a:cs typeface="Calibri"/>
              </a:rPr>
              <a:t>Pierre-Luc (but just call him Luca)</a:t>
            </a:r>
          </a:p>
          <a:p>
            <a:r>
              <a:rPr lang="en-US" sz="1600" dirty="0">
                <a:cs typeface="Calibri"/>
              </a:rPr>
              <a:t>Age: 51</a:t>
            </a:r>
          </a:p>
          <a:p>
            <a:r>
              <a:rPr lang="en-US" sz="1600" dirty="0">
                <a:cs typeface="Calibri"/>
              </a:rPr>
              <a:t>Chef at a local high-end restaurant</a:t>
            </a:r>
            <a:endParaRPr lang="en-US" sz="1600" dirty="0"/>
          </a:p>
          <a:p>
            <a:pPr lvl="1"/>
            <a:r>
              <a:rPr lang="en-US" sz="1600" dirty="0">
                <a:cs typeface="Calibri"/>
              </a:rPr>
              <a:t>Been working there for quite some time.</a:t>
            </a:r>
          </a:p>
          <a:p>
            <a:pPr lvl="1"/>
            <a:r>
              <a:rPr lang="en-US" sz="1600" dirty="0">
                <a:ea typeface="+mn-lt"/>
                <a:cs typeface="+mn-lt"/>
              </a:rPr>
              <a:t>Always stressed when it comes to rush hour.</a:t>
            </a:r>
          </a:p>
          <a:p>
            <a:pPr lvl="1"/>
            <a:r>
              <a:rPr lang="en-US" sz="1600" dirty="0">
                <a:ea typeface="+mn-lt"/>
                <a:cs typeface="+mn-lt"/>
              </a:rPr>
              <a:t>Has trouble sometimes managing multiple recipes in addition to other chefs.</a:t>
            </a:r>
          </a:p>
          <a:p>
            <a:r>
              <a:rPr lang="en-US" sz="1600" dirty="0">
                <a:ea typeface="+mn-lt"/>
                <a:cs typeface="+mn-lt"/>
              </a:rPr>
              <a:t>Goals: </a:t>
            </a:r>
          </a:p>
          <a:p>
            <a:pPr lvl="1"/>
            <a:r>
              <a:rPr lang="en-US" sz="1600" dirty="0">
                <a:ea typeface="+mn-lt"/>
                <a:cs typeface="+mn-lt"/>
              </a:rPr>
              <a:t>Help with cooking several dishes at the same time.</a:t>
            </a:r>
            <a:endParaRPr lang="en-US" sz="1600" dirty="0"/>
          </a:p>
          <a:p>
            <a:pPr lvl="1"/>
            <a:r>
              <a:rPr lang="en-US" sz="1600" dirty="0">
                <a:ea typeface="+mn-lt"/>
                <a:cs typeface="+mn-lt"/>
              </a:rPr>
              <a:t>Dealing with high stress kitchen environment.</a:t>
            </a:r>
          </a:p>
          <a:p>
            <a:pPr lvl="1"/>
            <a:r>
              <a:rPr lang="en-US" sz="1600" dirty="0">
                <a:cs typeface="Calibri"/>
              </a:rPr>
              <a:t>Making sure dishes go out to customers in time.</a:t>
            </a:r>
          </a:p>
          <a:p>
            <a:r>
              <a:rPr lang="en-US" sz="1600" dirty="0">
                <a:cs typeface="Calibri"/>
              </a:rPr>
              <a:t>Favorite dish: </a:t>
            </a:r>
            <a:r>
              <a:rPr lang="en-US" sz="1600" dirty="0" err="1">
                <a:ea typeface="+mn-lt"/>
                <a:cs typeface="+mn-lt"/>
              </a:rPr>
              <a:t>Cail</a:t>
            </a:r>
            <a:r>
              <a:rPr lang="en-US" sz="1600" dirty="0">
                <a:ea typeface="+mn-lt"/>
                <a:cs typeface="+mn-lt"/>
              </a:rPr>
              <a:t> </a:t>
            </a:r>
            <a:r>
              <a:rPr lang="en-US" sz="1600" dirty="0" err="1">
                <a:ea typeface="+mn-lt"/>
                <a:cs typeface="+mn-lt"/>
              </a:rPr>
              <a:t>Bruich</a:t>
            </a:r>
            <a:r>
              <a:rPr lang="en-US" sz="1600" dirty="0">
                <a:ea typeface="+mn-lt"/>
                <a:cs typeface="+mn-lt"/>
              </a:rPr>
              <a:t> dish - West coast crab, raw Orkney scallop, </a:t>
            </a:r>
            <a:r>
              <a:rPr lang="en-US" sz="1600" dirty="0" err="1">
                <a:ea typeface="+mn-lt"/>
                <a:cs typeface="+mn-lt"/>
              </a:rPr>
              <a:t>Exmoor</a:t>
            </a:r>
            <a:r>
              <a:rPr lang="en-US" sz="1600" dirty="0">
                <a:ea typeface="+mn-lt"/>
                <a:cs typeface="+mn-lt"/>
              </a:rPr>
              <a:t> caviar</a:t>
            </a:r>
            <a:endParaRPr lang="en-US" sz="1600" dirty="0">
              <a:cs typeface="Calibri"/>
            </a:endParaRPr>
          </a:p>
        </p:txBody>
      </p:sp>
      <p:sp>
        <p:nvSpPr>
          <p:cNvPr id="25" name="Oval 28">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5">
            <a:extLst>
              <a:ext uri="{FF2B5EF4-FFF2-40B4-BE49-F238E27FC236}">
                <a16:creationId xmlns:a16="http://schemas.microsoft.com/office/drawing/2014/main" id="{FC7E3574-7717-4B31-A765-6E77B4FCBDF9}"/>
              </a:ext>
            </a:extLst>
          </p:cNvPr>
          <p:cNvPicPr>
            <a:picLocks noChangeAspect="1"/>
          </p:cNvPicPr>
          <p:nvPr/>
        </p:nvPicPr>
        <p:blipFill rotWithShape="1">
          <a:blip r:embed="rId2"/>
          <a:srcRect t="15291" r="3" b="3"/>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26" name="Arc 30">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 name="Picture 7" descr="A picture containing plate, table, food, person&#10;&#10;Description automatically generated">
            <a:extLst>
              <a:ext uri="{FF2B5EF4-FFF2-40B4-BE49-F238E27FC236}">
                <a16:creationId xmlns:a16="http://schemas.microsoft.com/office/drawing/2014/main" id="{A58477CB-8C39-4925-B9F1-8D9EDC8763A5}"/>
              </a:ext>
            </a:extLst>
          </p:cNvPr>
          <p:cNvPicPr>
            <a:picLocks noChangeAspect="1"/>
          </p:cNvPicPr>
          <p:nvPr/>
        </p:nvPicPr>
        <p:blipFill rotWithShape="1">
          <a:blip r:embed="rId3"/>
          <a:srcRect l="2158" r="19746" b="4"/>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Tree>
    <p:extLst>
      <p:ext uri="{BB962C8B-B14F-4D97-AF65-F5344CB8AC3E}">
        <p14:creationId xmlns:p14="http://schemas.microsoft.com/office/powerpoint/2010/main" val="2960810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6">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FF9406-455C-48E2-8335-7118D67C39E6}"/>
              </a:ext>
            </a:extLst>
          </p:cNvPr>
          <p:cNvSpPr>
            <a:spLocks noGrp="1"/>
          </p:cNvSpPr>
          <p:nvPr>
            <p:ph type="title"/>
          </p:nvPr>
        </p:nvSpPr>
        <p:spPr>
          <a:xfrm>
            <a:off x="838201" y="345810"/>
            <a:ext cx="5120561" cy="1325563"/>
          </a:xfrm>
        </p:spPr>
        <p:txBody>
          <a:bodyPr>
            <a:normAutofit fontScale="90000"/>
          </a:bodyPr>
          <a:lstStyle/>
          <a:p>
            <a:r>
              <a:rPr lang="en-US" dirty="0">
                <a:cs typeface="Calibri Light"/>
              </a:rPr>
              <a:t>Interested Research Collaborator: </a:t>
            </a:r>
            <a:r>
              <a:rPr lang="en-US" b="1" dirty="0">
                <a:cs typeface="Calibri Light"/>
              </a:rPr>
              <a:t>Dr. Maria Gonzales</a:t>
            </a:r>
            <a:endParaRPr lang="en-US" dirty="0"/>
          </a:p>
        </p:txBody>
      </p:sp>
      <p:sp>
        <p:nvSpPr>
          <p:cNvPr id="3" name="Content Placeholder 2">
            <a:extLst>
              <a:ext uri="{FF2B5EF4-FFF2-40B4-BE49-F238E27FC236}">
                <a16:creationId xmlns:a16="http://schemas.microsoft.com/office/drawing/2014/main" id="{F8BC7C93-A928-4258-B622-F2DB99F3E90C}"/>
              </a:ext>
            </a:extLst>
          </p:cNvPr>
          <p:cNvSpPr>
            <a:spLocks noGrp="1"/>
          </p:cNvSpPr>
          <p:nvPr>
            <p:ph idx="1"/>
          </p:nvPr>
        </p:nvSpPr>
        <p:spPr>
          <a:xfrm>
            <a:off x="838201" y="1825625"/>
            <a:ext cx="5092194" cy="4351338"/>
          </a:xfrm>
        </p:spPr>
        <p:txBody>
          <a:bodyPr vert="horz" lIns="91440" tIns="45720" rIns="91440" bIns="45720" rtlCol="0" anchor="t">
            <a:normAutofit/>
          </a:bodyPr>
          <a:lstStyle/>
          <a:p>
            <a:r>
              <a:rPr lang="en-US" sz="1600" dirty="0">
                <a:cs typeface="Calibri"/>
              </a:rPr>
              <a:t>Favorite quote: "</a:t>
            </a:r>
            <a:r>
              <a:rPr lang="en-US" sz="1600" dirty="0">
                <a:ea typeface="+mn-lt"/>
                <a:cs typeface="+mn-lt"/>
              </a:rPr>
              <a:t>Problem-solving leaders have one thing in common: a faith that there's always a better way.</a:t>
            </a:r>
            <a:r>
              <a:rPr lang="en-US" sz="1600" dirty="0">
                <a:cs typeface="Calibri"/>
              </a:rPr>
              <a:t>"</a:t>
            </a:r>
          </a:p>
          <a:p>
            <a:r>
              <a:rPr lang="en-US" sz="1600" dirty="0">
                <a:cs typeface="Calibri"/>
              </a:rPr>
              <a:t>Age: 41</a:t>
            </a:r>
          </a:p>
          <a:p>
            <a:r>
              <a:rPr lang="en-US" sz="1600" dirty="0">
                <a:cs typeface="Calibri"/>
              </a:rPr>
              <a:t>Professor at UC Davis</a:t>
            </a:r>
          </a:p>
          <a:p>
            <a:pPr lvl="1"/>
            <a:r>
              <a:rPr lang="en-US" sz="1600" dirty="0">
                <a:cs typeface="Calibri"/>
              </a:rPr>
              <a:t>Research focus: computer vision and ML.</a:t>
            </a:r>
          </a:p>
          <a:p>
            <a:pPr lvl="1"/>
            <a:r>
              <a:rPr lang="en-US" sz="1600" dirty="0">
                <a:ea typeface="+mn-lt"/>
                <a:cs typeface="+mn-lt"/>
              </a:rPr>
              <a:t>Dislikes reinventing the wheel.</a:t>
            </a:r>
          </a:p>
          <a:p>
            <a:pPr lvl="1"/>
            <a:r>
              <a:rPr lang="en-US" sz="1600" dirty="0">
                <a:ea typeface="+mn-lt"/>
                <a:cs typeface="+mn-lt"/>
              </a:rPr>
              <a:t>Always looking for tools and resources that help her do better research.</a:t>
            </a:r>
            <a:endParaRPr lang="en-US" sz="1600" dirty="0">
              <a:cs typeface="Calibri"/>
            </a:endParaRPr>
          </a:p>
          <a:p>
            <a:r>
              <a:rPr lang="en-US" sz="1600" dirty="0">
                <a:ea typeface="+mn-lt"/>
                <a:cs typeface="+mn-lt"/>
              </a:rPr>
              <a:t>Goals: </a:t>
            </a:r>
          </a:p>
          <a:p>
            <a:pPr lvl="1"/>
            <a:r>
              <a:rPr lang="en-US" sz="1600" dirty="0">
                <a:ea typeface="+mn-lt"/>
                <a:cs typeface="+mn-lt"/>
              </a:rPr>
              <a:t>Contribute to projects while learning in the process.</a:t>
            </a:r>
            <a:endParaRPr lang="en-US" sz="1600" dirty="0">
              <a:cs typeface="Calibri"/>
            </a:endParaRPr>
          </a:p>
          <a:p>
            <a:pPr lvl="1"/>
            <a:r>
              <a:rPr lang="en-US" sz="1600" dirty="0">
                <a:ea typeface="+mn-lt"/>
                <a:cs typeface="+mn-lt"/>
              </a:rPr>
              <a:t>Getting repeatable and reliable results in a timely manner.</a:t>
            </a:r>
          </a:p>
          <a:p>
            <a:pPr lvl="1"/>
            <a:r>
              <a:rPr lang="en-US" sz="1600" dirty="0">
                <a:cs typeface="Calibri"/>
              </a:rPr>
              <a:t>Create solutions that can be shared, understood and reutilized by other teams around the globe.</a:t>
            </a:r>
            <a:endParaRPr lang="en-US" sz="2200" dirty="0"/>
          </a:p>
        </p:txBody>
      </p:sp>
      <p:sp>
        <p:nvSpPr>
          <p:cNvPr id="25" name="Oval 28">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5">
            <a:extLst>
              <a:ext uri="{FF2B5EF4-FFF2-40B4-BE49-F238E27FC236}">
                <a16:creationId xmlns:a16="http://schemas.microsoft.com/office/drawing/2014/main" id="{FC7E3574-7717-4B31-A765-6E77B4FCBDF9}"/>
              </a:ext>
            </a:extLst>
          </p:cNvPr>
          <p:cNvPicPr>
            <a:picLocks noChangeAspect="1"/>
          </p:cNvPicPr>
          <p:nvPr/>
        </p:nvPicPr>
        <p:blipFill rotWithShape="1">
          <a:blip r:embed="rId2"/>
          <a:srcRect t="1746" b="1746"/>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26" name="Arc 30">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 name="Picture 7" descr="Hand on mouse">
            <a:extLst>
              <a:ext uri="{FF2B5EF4-FFF2-40B4-BE49-F238E27FC236}">
                <a16:creationId xmlns:a16="http://schemas.microsoft.com/office/drawing/2014/main" id="{A58477CB-8C39-4925-B9F1-8D9EDC8763A5}"/>
              </a:ext>
            </a:extLst>
          </p:cNvPr>
          <p:cNvPicPr>
            <a:picLocks noChangeAspect="1"/>
          </p:cNvPicPr>
          <p:nvPr/>
        </p:nvPicPr>
        <p:blipFill rotWithShape="1">
          <a:blip r:embed="rId3"/>
          <a:srcRect l="11004" r="11004"/>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Tree>
    <p:extLst>
      <p:ext uri="{BB962C8B-B14F-4D97-AF65-F5344CB8AC3E}">
        <p14:creationId xmlns:p14="http://schemas.microsoft.com/office/powerpoint/2010/main" val="798552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A5305-81EC-4AB9-A1B8-2C9EB11D71C4}"/>
              </a:ext>
            </a:extLst>
          </p:cNvPr>
          <p:cNvSpPr>
            <a:spLocks noGrp="1"/>
          </p:cNvSpPr>
          <p:nvPr>
            <p:ph type="title"/>
          </p:nvPr>
        </p:nvSpPr>
        <p:spPr/>
        <p:txBody>
          <a:bodyPr/>
          <a:lstStyle/>
          <a:p>
            <a:r>
              <a:rPr lang="en-US">
                <a:cs typeface="Calibri Light"/>
              </a:rPr>
              <a:t>Dr. Gonzales' Scenario</a:t>
            </a:r>
            <a:endParaRPr lang="en-US"/>
          </a:p>
        </p:txBody>
      </p:sp>
      <p:sp>
        <p:nvSpPr>
          <p:cNvPr id="3" name="Content Placeholder 2">
            <a:extLst>
              <a:ext uri="{FF2B5EF4-FFF2-40B4-BE49-F238E27FC236}">
                <a16:creationId xmlns:a16="http://schemas.microsoft.com/office/drawing/2014/main" id="{76BAAA34-DF87-4CB9-99DE-39EA0FD63B02}"/>
              </a:ext>
            </a:extLst>
          </p:cNvPr>
          <p:cNvSpPr>
            <a:spLocks noGrp="1"/>
          </p:cNvSpPr>
          <p:nvPr>
            <p:ph idx="1"/>
          </p:nvPr>
        </p:nvSpPr>
        <p:spPr/>
        <p:txBody>
          <a:bodyPr vert="horz" lIns="91440" tIns="45720" rIns="91440" bIns="45720" rtlCol="0" anchor="t">
            <a:normAutofit fontScale="55000" lnSpcReduction="20000"/>
          </a:bodyPr>
          <a:lstStyle/>
          <a:p>
            <a:pPr marL="514350" indent="-514350">
              <a:buAutoNum type="arabicPeriod"/>
            </a:pPr>
            <a:r>
              <a:rPr lang="en-US">
                <a:cs typeface="Calibri" panose="020F0502020204030204"/>
              </a:rPr>
              <a:t>Dr. Gonzales just attended a DARPA meeting and is interested in contributing to the Florida team's work.</a:t>
            </a:r>
          </a:p>
          <a:p>
            <a:pPr marL="514350" indent="-514350">
              <a:buAutoNum type="arabicPeriod"/>
            </a:pPr>
            <a:r>
              <a:rPr lang="en-US">
                <a:cs typeface="Calibri" panose="020F0502020204030204"/>
              </a:rPr>
              <a:t>She is initially nervous, since collaborating with other teams and integrating software systems may sometimes be challenging.</a:t>
            </a:r>
          </a:p>
          <a:p>
            <a:pPr marL="514350" indent="-514350">
              <a:buAutoNum type="arabicPeriod"/>
            </a:pPr>
            <a:r>
              <a:rPr lang="en-US">
                <a:cs typeface="Calibri" panose="020F0502020204030204"/>
              </a:rPr>
              <a:t>Her team has developed an activity and object recognition system for common actions, food and instruments used by chefs when cooking, without the use of markers.</a:t>
            </a:r>
          </a:p>
          <a:p>
            <a:pPr marL="514350" indent="-514350">
              <a:buAutoNum type="arabicPeriod"/>
            </a:pPr>
            <a:r>
              <a:rPr lang="en-US">
                <a:cs typeface="Calibri" panose="020F0502020204030204"/>
              </a:rPr>
              <a:t>She contacts the Florida team, and they share their public repository with both code and system documentation.</a:t>
            </a:r>
          </a:p>
          <a:p>
            <a:pPr marL="514350" indent="-514350">
              <a:buAutoNum type="arabicPeriod"/>
            </a:pPr>
            <a:r>
              <a:rPr lang="en-US">
                <a:cs typeface="Calibri" panose="020F0502020204030204"/>
              </a:rPr>
              <a:t>Her team can understand most of the system architecture and design from the documentation. Florida team follows up with a couple of meetings to coordinate and straighten things up.</a:t>
            </a:r>
          </a:p>
          <a:p>
            <a:pPr marL="514350" indent="-514350">
              <a:buAutoNum type="arabicPeriod"/>
            </a:pPr>
            <a:r>
              <a:rPr lang="en-US">
                <a:cs typeface="Calibri" panose="020F0502020204030204"/>
              </a:rPr>
              <a:t>They learn that the publicly available Microsoft PSI framework forms the backbone of the </a:t>
            </a:r>
            <a:r>
              <a:rPr lang="en-US" err="1">
                <a:cs typeface="Calibri" panose="020F0502020204030204"/>
              </a:rPr>
              <a:t>ENKIx</a:t>
            </a:r>
            <a:r>
              <a:rPr lang="en-US">
                <a:cs typeface="Calibri" panose="020F0502020204030204"/>
              </a:rPr>
              <a:t> system, and that all data is formatted and passed into the PSI pipeline following standard guidelines.</a:t>
            </a:r>
          </a:p>
          <a:p>
            <a:pPr marL="514350" indent="-514350">
              <a:buAutoNum type="arabicPeriod"/>
            </a:pPr>
            <a:r>
              <a:rPr lang="en-US">
                <a:cs typeface="Calibri" panose="020F0502020204030204"/>
              </a:rPr>
              <a:t>They create a connector class in the </a:t>
            </a:r>
            <a:r>
              <a:rPr lang="en-US" err="1">
                <a:cs typeface="Calibri" panose="020F0502020204030204"/>
              </a:rPr>
              <a:t>ENKIx</a:t>
            </a:r>
            <a:r>
              <a:rPr lang="en-US">
                <a:cs typeface="Calibri" panose="020F0502020204030204"/>
              </a:rPr>
              <a:t> system that interfaces with their existing recognition system and converts the data to the PSI format successfully.</a:t>
            </a:r>
            <a:endParaRPr lang="en-US"/>
          </a:p>
          <a:p>
            <a:pPr marL="514350" indent="-514350">
              <a:buAutoNum type="arabicPeriod"/>
            </a:pPr>
            <a:r>
              <a:rPr lang="en-US">
                <a:cs typeface="Calibri" panose="020F0502020204030204"/>
              </a:rPr>
              <a:t>They contribute their code back to the </a:t>
            </a:r>
            <a:r>
              <a:rPr lang="en-US" err="1">
                <a:cs typeface="Calibri" panose="020F0502020204030204"/>
              </a:rPr>
              <a:t>ENKIx</a:t>
            </a:r>
            <a:r>
              <a:rPr lang="en-US">
                <a:cs typeface="Calibri" panose="020F0502020204030204"/>
              </a:rPr>
              <a:t> public repository and the Florida team reviews and integrates it into the main solution.</a:t>
            </a:r>
          </a:p>
          <a:p>
            <a:pPr marL="514350" indent="-514350">
              <a:buAutoNum type="arabicPeriod"/>
            </a:pPr>
            <a:r>
              <a:rPr lang="en-US">
                <a:cs typeface="Calibri" panose="020F0502020204030204"/>
              </a:rPr>
              <a:t>Now, with the new module alternative, any other piece within the </a:t>
            </a:r>
            <a:r>
              <a:rPr lang="en-US" err="1">
                <a:cs typeface="Calibri" panose="020F0502020204030204"/>
              </a:rPr>
              <a:t>ENKIx</a:t>
            </a:r>
            <a:r>
              <a:rPr lang="en-US">
                <a:cs typeface="Calibri" panose="020F0502020204030204"/>
              </a:rPr>
              <a:t> system has access to the data stream from Dr. Gonzales' system.</a:t>
            </a:r>
            <a:endParaRPr lang="en-US"/>
          </a:p>
          <a:p>
            <a:pPr marL="514350" indent="-514350">
              <a:buAutoNum type="arabicPeriod"/>
            </a:pPr>
            <a:r>
              <a:rPr lang="en-US">
                <a:cs typeface="Calibri" panose="020F0502020204030204"/>
              </a:rPr>
              <a:t>The Florida team can now easily switch between different object/action recognition systems, adding value to the </a:t>
            </a:r>
            <a:r>
              <a:rPr lang="en-US" err="1">
                <a:cs typeface="Calibri" panose="020F0502020204030204"/>
              </a:rPr>
              <a:t>ENKIx</a:t>
            </a:r>
            <a:r>
              <a:rPr lang="en-US">
                <a:cs typeface="Calibri" panose="020F0502020204030204"/>
              </a:rPr>
              <a:t> project.</a:t>
            </a:r>
          </a:p>
          <a:p>
            <a:pPr marL="514350" indent="-514350">
              <a:buAutoNum type="arabicPeriod"/>
            </a:pPr>
            <a:endParaRPr lang="en-US">
              <a:cs typeface="Calibri" panose="020F0502020204030204"/>
            </a:endParaRPr>
          </a:p>
        </p:txBody>
      </p:sp>
    </p:spTree>
    <p:extLst>
      <p:ext uri="{BB962C8B-B14F-4D97-AF65-F5344CB8AC3E}">
        <p14:creationId xmlns:p14="http://schemas.microsoft.com/office/powerpoint/2010/main" val="2942790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3517D-05B0-4827-B52C-621B5F829C03}"/>
              </a:ext>
            </a:extLst>
          </p:cNvPr>
          <p:cNvSpPr>
            <a:spLocks noGrp="1"/>
          </p:cNvSpPr>
          <p:nvPr>
            <p:ph type="title"/>
          </p:nvPr>
        </p:nvSpPr>
        <p:spPr>
          <a:xfrm>
            <a:off x="4965430" y="629268"/>
            <a:ext cx="6586491" cy="1286160"/>
          </a:xfrm>
        </p:spPr>
        <p:txBody>
          <a:bodyPr anchor="b">
            <a:normAutofit/>
          </a:bodyPr>
          <a:lstStyle/>
          <a:p>
            <a:r>
              <a:rPr lang="en-US" sz="4000">
                <a:cs typeface="Calibri Light"/>
              </a:rPr>
              <a:t>SCENARIO 1 (1/6)</a:t>
            </a:r>
            <a:br>
              <a:rPr lang="en-US" sz="4000">
                <a:cs typeface="Calibri Light"/>
              </a:rPr>
            </a:br>
            <a:r>
              <a:rPr lang="en-US" sz="4000">
                <a:cs typeface="Calibri Light"/>
              </a:rPr>
              <a:t>Jimmy Prepares to Cook Dinner</a:t>
            </a:r>
          </a:p>
        </p:txBody>
      </p:sp>
      <p:sp>
        <p:nvSpPr>
          <p:cNvPr id="3" name="Content Placeholder 2">
            <a:extLst>
              <a:ext uri="{FF2B5EF4-FFF2-40B4-BE49-F238E27FC236}">
                <a16:creationId xmlns:a16="http://schemas.microsoft.com/office/drawing/2014/main" id="{45524476-0D57-437E-873B-835778A460DD}"/>
              </a:ext>
            </a:extLst>
          </p:cNvPr>
          <p:cNvSpPr>
            <a:spLocks noGrp="1"/>
          </p:cNvSpPr>
          <p:nvPr>
            <p:ph idx="1"/>
          </p:nvPr>
        </p:nvSpPr>
        <p:spPr>
          <a:xfrm>
            <a:off x="4965431" y="2438400"/>
            <a:ext cx="6586489" cy="3785419"/>
          </a:xfrm>
        </p:spPr>
        <p:txBody>
          <a:bodyPr vert="horz" lIns="91440" tIns="45720" rIns="91440" bIns="45720" rtlCol="0" anchor="t">
            <a:normAutofit fontScale="85000" lnSpcReduction="10000"/>
          </a:bodyPr>
          <a:lstStyle/>
          <a:p>
            <a:pPr marL="514350" indent="-514350">
              <a:buAutoNum type="arabicPeriod"/>
            </a:pPr>
            <a:r>
              <a:rPr lang="en-US" sz="1700">
                <a:cs typeface="Calibri"/>
              </a:rPr>
              <a:t>Jimmy just got home from classes and is hungry for some chicken parmesan, his favorite.</a:t>
            </a:r>
            <a:endParaRPr lang="en-US" sz="1700"/>
          </a:p>
          <a:p>
            <a:pPr marL="514350" indent="-514350">
              <a:buAutoNum type="arabicPeriod"/>
            </a:pPr>
            <a:r>
              <a:rPr lang="en-US" sz="1700">
                <a:cs typeface="Calibri"/>
              </a:rPr>
              <a:t>He doesn't have much experience cooking, so the system would be of great help to him.</a:t>
            </a:r>
          </a:p>
          <a:p>
            <a:pPr marL="514350" indent="-514350">
              <a:buAutoNum type="arabicPeriod"/>
            </a:pPr>
            <a:r>
              <a:rPr lang="en-US" sz="1700">
                <a:cs typeface="Calibri"/>
              </a:rPr>
              <a:t>He puts on the headset and asks it to pull up his mom's recipe for chicken </a:t>
            </a:r>
            <a:r>
              <a:rPr lang="en-US" sz="1700" err="1">
                <a:cs typeface="Calibri"/>
              </a:rPr>
              <a:t>parm</a:t>
            </a:r>
            <a:r>
              <a:rPr lang="en-US" sz="1700">
                <a:cs typeface="Calibri"/>
              </a:rPr>
              <a:t>.</a:t>
            </a:r>
          </a:p>
          <a:p>
            <a:pPr marL="514350" indent="-514350">
              <a:buAutoNum type="arabicPeriod"/>
            </a:pPr>
            <a:r>
              <a:rPr lang="en-US" sz="1700">
                <a:cs typeface="Calibri"/>
              </a:rPr>
              <a:t>The headset displays the list of ingredients that he needs.</a:t>
            </a:r>
          </a:p>
          <a:p>
            <a:pPr marL="514350" indent="-514350">
              <a:buAutoNum type="arabicPeriod"/>
            </a:pPr>
            <a:r>
              <a:rPr lang="en-US" sz="1700">
                <a:cs typeface="Calibri"/>
              </a:rPr>
              <a:t>Jimmy heads to his fridge.</a:t>
            </a:r>
          </a:p>
          <a:p>
            <a:pPr marL="514350" indent="-514350">
              <a:buAutoNum type="arabicPeriod"/>
            </a:pPr>
            <a:r>
              <a:rPr lang="en-US" sz="1700">
                <a:cs typeface="Calibri"/>
              </a:rPr>
              <a:t>The headset highlights each of the ingredients in the fridge and he quickly takes them out.</a:t>
            </a:r>
          </a:p>
          <a:p>
            <a:pPr marL="514350" indent="-514350">
              <a:buAutoNum type="arabicPeriod"/>
            </a:pPr>
            <a:r>
              <a:rPr lang="en-US" sz="1700">
                <a:cs typeface="Calibri"/>
              </a:rPr>
              <a:t>Now Jimmy has all the ingredients on his counter.</a:t>
            </a:r>
          </a:p>
          <a:p>
            <a:pPr marL="514350" indent="-514350">
              <a:buAutoNum type="arabicPeriod"/>
            </a:pPr>
            <a:r>
              <a:rPr lang="en-US" sz="1700">
                <a:cs typeface="Calibri"/>
              </a:rPr>
              <a:t>The headset then tells him what utensils he needs</a:t>
            </a:r>
          </a:p>
          <a:p>
            <a:pPr marL="514350" indent="-514350">
              <a:buAutoNum type="arabicPeriod"/>
            </a:pPr>
            <a:r>
              <a:rPr lang="en-US" sz="1700">
                <a:cs typeface="Calibri"/>
              </a:rPr>
              <a:t>Jimmy looks around his kitchen and the headset helps him identify the tools he needs (like a teaspoon vs. a tablespoon) so he doesn't grab the wrong ones</a:t>
            </a:r>
          </a:p>
          <a:p>
            <a:pPr marL="514350" indent="-514350">
              <a:buAutoNum type="arabicPeriod"/>
            </a:pPr>
            <a:r>
              <a:rPr lang="en-US" sz="1700">
                <a:cs typeface="Calibri"/>
              </a:rPr>
              <a:t>Now Jimmy is ready to begin prep!</a:t>
            </a:r>
          </a:p>
          <a:p>
            <a:pPr marL="514350" indent="-514350">
              <a:buAutoNum type="arabicPeriod"/>
            </a:pPr>
            <a:endParaRPr lang="en-US" sz="1700">
              <a:cs typeface="Calibri"/>
            </a:endParaRPr>
          </a:p>
        </p:txBody>
      </p:sp>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2A62B"/>
            </a:solidFill>
          </a:ln>
        </p:spPr>
        <p:style>
          <a:lnRef idx="1">
            <a:schemeClr val="accent1"/>
          </a:lnRef>
          <a:fillRef idx="0">
            <a:schemeClr val="accent1"/>
          </a:fillRef>
          <a:effectRef idx="0">
            <a:schemeClr val="accent1"/>
          </a:effectRef>
          <a:fontRef idx="minor">
            <a:schemeClr val="tx1"/>
          </a:fontRef>
        </p:style>
      </p:cxnSp>
      <p:pic>
        <p:nvPicPr>
          <p:cNvPr id="6" name="Picture 6">
            <a:extLst>
              <a:ext uri="{FF2B5EF4-FFF2-40B4-BE49-F238E27FC236}">
                <a16:creationId xmlns:a16="http://schemas.microsoft.com/office/drawing/2014/main" id="{964E73A3-69DA-4912-AB5D-C21DB9E0E4BE}"/>
              </a:ext>
            </a:extLst>
          </p:cNvPr>
          <p:cNvPicPr>
            <a:picLocks noChangeAspect="1"/>
          </p:cNvPicPr>
          <p:nvPr/>
        </p:nvPicPr>
        <p:blipFill>
          <a:blip r:embed="rId3"/>
          <a:stretch>
            <a:fillRect/>
          </a:stretch>
        </p:blipFill>
        <p:spPr>
          <a:xfrm>
            <a:off x="-468489" y="-1114"/>
            <a:ext cx="5149144" cy="6860227"/>
          </a:xfrm>
          <a:prstGeom prst="rect">
            <a:avLst/>
          </a:prstGeom>
        </p:spPr>
      </p:pic>
    </p:spTree>
    <p:extLst>
      <p:ext uri="{BB962C8B-B14F-4D97-AF65-F5344CB8AC3E}">
        <p14:creationId xmlns:p14="http://schemas.microsoft.com/office/powerpoint/2010/main" val="3585077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32204-FBA1-4575-85A6-F36699C21448}"/>
              </a:ext>
            </a:extLst>
          </p:cNvPr>
          <p:cNvSpPr>
            <a:spLocks noGrp="1"/>
          </p:cNvSpPr>
          <p:nvPr>
            <p:ph type="title"/>
          </p:nvPr>
        </p:nvSpPr>
        <p:spPr/>
        <p:txBody>
          <a:bodyPr/>
          <a:lstStyle/>
          <a:p>
            <a:r>
              <a:rPr lang="en-US">
                <a:ea typeface="+mj-lt"/>
                <a:cs typeface="+mj-lt"/>
              </a:rPr>
              <a:t>SCENARIO 1 (2/6)</a:t>
            </a:r>
            <a:br>
              <a:rPr lang="en-US">
                <a:ea typeface="+mj-lt"/>
                <a:cs typeface="+mj-lt"/>
              </a:rPr>
            </a:br>
            <a:r>
              <a:rPr lang="en-US">
                <a:cs typeface="Calibri Light"/>
              </a:rPr>
              <a:t>Jimmy Preps the Breading (Eggs)</a:t>
            </a:r>
          </a:p>
        </p:txBody>
      </p:sp>
      <p:sp>
        <p:nvSpPr>
          <p:cNvPr id="3" name="Content Placeholder 2">
            <a:extLst>
              <a:ext uri="{FF2B5EF4-FFF2-40B4-BE49-F238E27FC236}">
                <a16:creationId xmlns:a16="http://schemas.microsoft.com/office/drawing/2014/main" id="{F14E68D6-B22B-40B7-BFAF-0C8F6ABFEECB}"/>
              </a:ext>
            </a:extLst>
          </p:cNvPr>
          <p:cNvSpPr>
            <a:spLocks noGrp="1"/>
          </p:cNvSpPr>
          <p:nvPr>
            <p:ph idx="1"/>
          </p:nvPr>
        </p:nvSpPr>
        <p:spPr/>
        <p:txBody>
          <a:bodyPr vert="horz" lIns="91440" tIns="45720" rIns="91440" bIns="45720" rtlCol="0" anchor="t">
            <a:normAutofit fontScale="70000" lnSpcReduction="20000"/>
          </a:bodyPr>
          <a:lstStyle/>
          <a:p>
            <a:pPr marL="514350" indent="-514350">
              <a:buAutoNum type="arabicPeriod"/>
            </a:pPr>
            <a:r>
              <a:rPr lang="en-US">
                <a:cs typeface="Calibri" panose="020F0502020204030204"/>
              </a:rPr>
              <a:t>The headset tells Jimmy to start with preparing the breading (a subtask).</a:t>
            </a:r>
          </a:p>
          <a:p>
            <a:pPr marL="514350" indent="-514350">
              <a:buAutoNum type="arabicPeriod"/>
            </a:pPr>
            <a:r>
              <a:rPr lang="en-US">
                <a:cs typeface="Calibri" panose="020F0502020204030204"/>
              </a:rPr>
              <a:t>Jimmy sees the ingredients and tools (like bowls) he needs to use to make the breading and he sets them in front to focus on.</a:t>
            </a:r>
          </a:p>
          <a:p>
            <a:pPr marL="514350" indent="-514350">
              <a:buAutoNum type="arabicPeriod"/>
            </a:pPr>
            <a:r>
              <a:rPr lang="en-US">
                <a:cs typeface="Calibri" panose="020F0502020204030204"/>
              </a:rPr>
              <a:t>The headset sees that he has all the ingredients and tools ready and asks Jimmy if he's ready to start.</a:t>
            </a:r>
          </a:p>
          <a:p>
            <a:pPr marL="514350" indent="-514350">
              <a:buAutoNum type="arabicPeriod"/>
            </a:pPr>
            <a:r>
              <a:rPr lang="en-US">
                <a:cs typeface="Calibri" panose="020F0502020204030204"/>
              </a:rPr>
              <a:t>Jimmy says yes, and the system gives him the first step, which is to crack the eggs into a bowl.</a:t>
            </a:r>
          </a:p>
          <a:p>
            <a:pPr marL="514350" indent="-514350">
              <a:buAutoNum type="arabicPeriod"/>
            </a:pPr>
            <a:r>
              <a:rPr lang="en-US">
                <a:cs typeface="Calibri" panose="020F0502020204030204"/>
              </a:rPr>
              <a:t>Jimmy is unsure of the best way to crack eggs, so he asks the system.</a:t>
            </a:r>
          </a:p>
          <a:p>
            <a:pPr marL="514350" indent="-514350">
              <a:buAutoNum type="arabicPeriod"/>
            </a:pPr>
            <a:r>
              <a:rPr lang="en-US">
                <a:cs typeface="Calibri" panose="020F0502020204030204"/>
              </a:rPr>
              <a:t>The system shows a quick video on how to do this.</a:t>
            </a:r>
          </a:p>
          <a:p>
            <a:pPr marL="514350" indent="-514350">
              <a:buAutoNum type="arabicPeriod"/>
            </a:pPr>
            <a:r>
              <a:rPr lang="en-US">
                <a:cs typeface="Calibri" panose="020F0502020204030204"/>
              </a:rPr>
              <a:t>Jimmy follows the example as best as he can and gets both eggs in a bowl.</a:t>
            </a:r>
          </a:p>
          <a:p>
            <a:pPr marL="514350" indent="-514350">
              <a:buAutoNum type="arabicPeriod"/>
            </a:pPr>
            <a:r>
              <a:rPr lang="en-US">
                <a:cs typeface="Calibri" panose="020F0502020204030204"/>
              </a:rPr>
              <a:t>Now the system tells Jimmy to whisk the eggs. Jimmy doesn't know how to do this either, so the system pulls up an animation showing how it is done.</a:t>
            </a:r>
          </a:p>
          <a:p>
            <a:pPr marL="514350" indent="-514350">
              <a:buAutoNum type="arabicPeriod"/>
            </a:pPr>
            <a:r>
              <a:rPr lang="en-US">
                <a:cs typeface="Calibri" panose="020F0502020204030204"/>
              </a:rPr>
              <a:t>The system sees that the step is done, gives Jimmy some praise, and then explains the next step (which is to prep the flour and breadcrumbs mixed with parmesan).</a:t>
            </a: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p:txBody>
      </p:sp>
    </p:spTree>
    <p:extLst>
      <p:ext uri="{BB962C8B-B14F-4D97-AF65-F5344CB8AC3E}">
        <p14:creationId xmlns:p14="http://schemas.microsoft.com/office/powerpoint/2010/main" val="227607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32204-FBA1-4575-85A6-F36699C21448}"/>
              </a:ext>
            </a:extLst>
          </p:cNvPr>
          <p:cNvSpPr>
            <a:spLocks noGrp="1"/>
          </p:cNvSpPr>
          <p:nvPr>
            <p:ph type="title"/>
          </p:nvPr>
        </p:nvSpPr>
        <p:spPr/>
        <p:txBody>
          <a:bodyPr/>
          <a:lstStyle/>
          <a:p>
            <a:r>
              <a:rPr lang="en-US">
                <a:ea typeface="+mj-lt"/>
                <a:cs typeface="+mj-lt"/>
              </a:rPr>
              <a:t>SCENARIO 1 (3/6)</a:t>
            </a:r>
            <a:br>
              <a:rPr lang="en-US">
                <a:ea typeface="+mj-lt"/>
                <a:cs typeface="+mj-lt"/>
              </a:rPr>
            </a:br>
            <a:r>
              <a:rPr lang="en-US">
                <a:cs typeface="Calibri Light"/>
              </a:rPr>
              <a:t>Jimmy Preps the Breading (Flour)</a:t>
            </a:r>
          </a:p>
        </p:txBody>
      </p:sp>
      <p:sp>
        <p:nvSpPr>
          <p:cNvPr id="3" name="Content Placeholder 2">
            <a:extLst>
              <a:ext uri="{FF2B5EF4-FFF2-40B4-BE49-F238E27FC236}">
                <a16:creationId xmlns:a16="http://schemas.microsoft.com/office/drawing/2014/main" id="{F14E68D6-B22B-40B7-BFAF-0C8F6ABFEECB}"/>
              </a:ext>
            </a:extLst>
          </p:cNvPr>
          <p:cNvSpPr>
            <a:spLocks noGrp="1"/>
          </p:cNvSpPr>
          <p:nvPr>
            <p:ph idx="1"/>
          </p:nvPr>
        </p:nvSpPr>
        <p:spPr/>
        <p:txBody>
          <a:bodyPr vert="horz" lIns="91440" tIns="45720" rIns="91440" bIns="45720" rtlCol="0" anchor="t">
            <a:normAutofit fontScale="70000" lnSpcReduction="20000"/>
          </a:bodyPr>
          <a:lstStyle/>
          <a:p>
            <a:pPr marL="514350" indent="-514350">
              <a:buAutoNum type="arabicPeriod"/>
            </a:pPr>
            <a:r>
              <a:rPr lang="en-US">
                <a:ea typeface="+mn-lt"/>
                <a:cs typeface="+mn-lt"/>
              </a:rPr>
              <a:t>Now the system asks Jimmy to get another bowl</a:t>
            </a:r>
          </a:p>
          <a:p>
            <a:pPr marL="514350" indent="-514350">
              <a:buAutoNum type="arabicPeriod"/>
            </a:pPr>
            <a:r>
              <a:rPr lang="en-US">
                <a:ea typeface="+mn-lt"/>
                <a:cs typeface="+mn-lt"/>
              </a:rPr>
              <a:t>He looks around and the two other bowls are highlighted (NOT the one with the eggs in it)</a:t>
            </a:r>
          </a:p>
          <a:p>
            <a:pPr marL="514350" indent="-514350">
              <a:buAutoNum type="arabicPeriod"/>
            </a:pPr>
            <a:r>
              <a:rPr lang="en-US">
                <a:ea typeface="+mn-lt"/>
                <a:cs typeface="+mn-lt"/>
              </a:rPr>
              <a:t>He grabs one and then says "Ok I got a bowl"</a:t>
            </a:r>
          </a:p>
          <a:p>
            <a:pPr marL="514350" indent="-514350">
              <a:buAutoNum type="arabicPeriod"/>
            </a:pPr>
            <a:r>
              <a:rPr lang="en-US">
                <a:ea typeface="+mn-lt"/>
                <a:cs typeface="+mn-lt"/>
              </a:rPr>
              <a:t>The system recognizes that and tells him that he needs 2 cups of flour, highlighting both the bag of flour and the measuring cup</a:t>
            </a:r>
          </a:p>
          <a:p>
            <a:pPr marL="514350" indent="-514350">
              <a:buAutoNum type="arabicPeriod"/>
            </a:pPr>
            <a:r>
              <a:rPr lang="en-US">
                <a:ea typeface="+mn-lt"/>
                <a:cs typeface="+mn-lt"/>
              </a:rPr>
              <a:t>This should be easy enough. Jimmy scoops a cup of flour and gets ready to put it in the bowl.</a:t>
            </a:r>
          </a:p>
          <a:p>
            <a:pPr marL="514350" indent="-514350">
              <a:buAutoNum type="arabicPeriod"/>
            </a:pPr>
            <a:r>
              <a:rPr lang="en-US">
                <a:ea typeface="+mn-lt"/>
                <a:cs typeface="+mn-lt"/>
              </a:rPr>
              <a:t>But wait! It's too much flour, so the system quickly tells him to level off the cup so that it's even on top</a:t>
            </a:r>
          </a:p>
          <a:p>
            <a:pPr marL="514350" indent="-514350">
              <a:buAutoNum type="arabicPeriod"/>
            </a:pPr>
            <a:r>
              <a:rPr lang="en-US">
                <a:ea typeface="+mn-lt"/>
                <a:cs typeface="+mn-lt"/>
              </a:rPr>
              <a:t>Jimmy does so and asks the system, "Does this look right?" The system confirms and Jimmy dumps the flour into the bowl.</a:t>
            </a:r>
          </a:p>
          <a:p>
            <a:pPr marL="514350" indent="-514350">
              <a:buAutoNum type="arabicPeriod"/>
            </a:pPr>
            <a:r>
              <a:rPr lang="en-US">
                <a:ea typeface="+mn-lt"/>
                <a:cs typeface="+mn-lt"/>
              </a:rPr>
              <a:t>"Okay, what's next?" Jimmy asks, forgetting the second cup of flour. The system highlights that he only has 1 out of 2 cups of flour in the bowl and that he needs to add a second cup</a:t>
            </a:r>
          </a:p>
          <a:p>
            <a:pPr marL="514350" indent="-514350">
              <a:buAutoNum type="arabicPeriod"/>
            </a:pPr>
            <a:r>
              <a:rPr lang="en-US">
                <a:ea typeface="+mn-lt"/>
                <a:cs typeface="+mn-lt"/>
              </a:rPr>
              <a:t>Jimmy does so and the system says "Ok great. Now let's move on to the breadcrumbs"</a:t>
            </a:r>
          </a:p>
          <a:p>
            <a:pPr marL="514350" indent="-514350">
              <a:buAutoNum type="arabicPeriod"/>
            </a:pPr>
            <a:r>
              <a:rPr lang="en-US">
                <a:cs typeface="Calibri" panose="020F0502020204030204"/>
              </a:rPr>
              <a:t>The system goes over similar steps as with the flour.</a:t>
            </a: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p:txBody>
      </p:sp>
    </p:spTree>
    <p:extLst>
      <p:ext uri="{BB962C8B-B14F-4D97-AF65-F5344CB8AC3E}">
        <p14:creationId xmlns:p14="http://schemas.microsoft.com/office/powerpoint/2010/main" val="9954835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32204-FBA1-4575-85A6-F36699C21448}"/>
              </a:ext>
            </a:extLst>
          </p:cNvPr>
          <p:cNvSpPr>
            <a:spLocks noGrp="1"/>
          </p:cNvSpPr>
          <p:nvPr>
            <p:ph type="title"/>
          </p:nvPr>
        </p:nvSpPr>
        <p:spPr/>
        <p:txBody>
          <a:bodyPr/>
          <a:lstStyle/>
          <a:p>
            <a:r>
              <a:rPr lang="en-US">
                <a:ea typeface="+mj-lt"/>
                <a:cs typeface="+mj-lt"/>
              </a:rPr>
              <a:t>SCENARIO 1 (4/6)</a:t>
            </a:r>
            <a:br>
              <a:rPr lang="en-US">
                <a:ea typeface="+mj-lt"/>
                <a:cs typeface="+mj-lt"/>
              </a:rPr>
            </a:br>
            <a:r>
              <a:rPr lang="en-US">
                <a:cs typeface="Calibri Light"/>
              </a:rPr>
              <a:t>Jimmy Preps the Chicken</a:t>
            </a:r>
          </a:p>
        </p:txBody>
      </p:sp>
      <p:sp>
        <p:nvSpPr>
          <p:cNvPr id="3" name="Content Placeholder 2">
            <a:extLst>
              <a:ext uri="{FF2B5EF4-FFF2-40B4-BE49-F238E27FC236}">
                <a16:creationId xmlns:a16="http://schemas.microsoft.com/office/drawing/2014/main" id="{F14E68D6-B22B-40B7-BFAF-0C8F6ABFEECB}"/>
              </a:ext>
            </a:extLst>
          </p:cNvPr>
          <p:cNvSpPr>
            <a:spLocks noGrp="1"/>
          </p:cNvSpPr>
          <p:nvPr>
            <p:ph idx="1"/>
          </p:nvPr>
        </p:nvSpPr>
        <p:spPr/>
        <p:txBody>
          <a:bodyPr vert="horz" lIns="91440" tIns="45720" rIns="91440" bIns="45720" rtlCol="0" anchor="t">
            <a:normAutofit fontScale="62500" lnSpcReduction="20000"/>
          </a:bodyPr>
          <a:lstStyle/>
          <a:p>
            <a:pPr marL="514350" indent="-514350">
              <a:buAutoNum type="arabicPeriod"/>
            </a:pPr>
            <a:r>
              <a:rPr lang="en-US">
                <a:ea typeface="+mn-lt"/>
                <a:cs typeface="+mn-lt"/>
              </a:rPr>
              <a:t>Now the system tells Jimmy that he's done with the breading prep and is ready to tackle the chicken. The system asks Jimmy if he's ready to continue. Jimmy nods.</a:t>
            </a:r>
          </a:p>
          <a:p>
            <a:pPr marL="514350" indent="-514350">
              <a:buAutoNum type="arabicPeriod"/>
            </a:pPr>
            <a:r>
              <a:rPr lang="en-US">
                <a:cs typeface="Calibri" panose="020F0502020204030204"/>
              </a:rPr>
              <a:t>The system recognizes that now would be a good time to start preheating the oven based on how long it took him to do the other prep.</a:t>
            </a:r>
          </a:p>
          <a:p>
            <a:pPr marL="514350" indent="-514350">
              <a:buAutoNum type="arabicPeriod"/>
            </a:pPr>
            <a:r>
              <a:rPr lang="en-US">
                <a:cs typeface="Calibri" panose="020F0502020204030204"/>
              </a:rPr>
              <a:t>The system tells Jimmy to preheat the oven by highlighting the buttons and telling/showing him the proper temperature. Once it is set, the system tells Jimmy he can start working on the chicken again.</a:t>
            </a:r>
          </a:p>
          <a:p>
            <a:pPr marL="514350" indent="-514350">
              <a:buAutoNum type="arabicPeriod"/>
            </a:pPr>
            <a:r>
              <a:rPr lang="en-US">
                <a:cs typeface="Calibri" panose="020F0502020204030204"/>
              </a:rPr>
              <a:t>The system highlights the chicken on the counter and asks Jimmy to put it on the counter.</a:t>
            </a:r>
          </a:p>
          <a:p>
            <a:pPr marL="514350" indent="-514350">
              <a:buAutoNum type="arabicPeriod"/>
            </a:pPr>
            <a:r>
              <a:rPr lang="en-US">
                <a:cs typeface="Calibri" panose="020F0502020204030204"/>
              </a:rPr>
              <a:t>Once Jimmy does so, the system asks him to season the chicken with salt and pepper (highlighting both on the counter)</a:t>
            </a:r>
          </a:p>
          <a:p>
            <a:pPr marL="514350" indent="-514350">
              <a:buAutoNum type="arabicPeriod"/>
            </a:pPr>
            <a:r>
              <a:rPr lang="en-US">
                <a:cs typeface="Calibri" panose="020F0502020204030204"/>
              </a:rPr>
              <a:t>Jimmy grabs the salt shaker and gets ready to drown the chicken in salt.</a:t>
            </a:r>
          </a:p>
          <a:p>
            <a:pPr marL="514350" indent="-514350">
              <a:buAutoNum type="arabicPeriod"/>
            </a:pPr>
            <a:r>
              <a:rPr lang="en-US">
                <a:cs typeface="Calibri" panose="020F0502020204030204"/>
              </a:rPr>
              <a:t>The system realizes that Jimmy probably doesn't know how much to season so quickly tells him to be careful! "You don't want too much salt and pepper, just a sprinkle on both sides." The system shows a quick video demonstrating this.</a:t>
            </a:r>
          </a:p>
          <a:p>
            <a:pPr marL="514350" indent="-514350">
              <a:buAutoNum type="arabicPeriod"/>
            </a:pPr>
            <a:r>
              <a:rPr lang="en-US">
                <a:cs typeface="Calibri" panose="020F0502020204030204"/>
              </a:rPr>
              <a:t>Jimmy gives it a shot and asks, "Like this?" The system responds with "Yes, that's good!"</a:t>
            </a:r>
          </a:p>
          <a:p>
            <a:pPr marL="514350" indent="-514350">
              <a:buAutoNum type="arabicPeriod"/>
            </a:pPr>
            <a:r>
              <a:rPr lang="en-US">
                <a:cs typeface="Calibri" panose="020F0502020204030204"/>
              </a:rPr>
              <a:t>Jimmy is able to finish seasoning the chicken, repeating the steps with the other breasts.</a:t>
            </a:r>
          </a:p>
          <a:p>
            <a:pPr marL="0" indent="0">
              <a:buNone/>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a:p>
            <a:pPr marL="514350" indent="-514350">
              <a:buAutoNum type="arabicPeriod"/>
            </a:pPr>
            <a:endParaRPr lang="en-US">
              <a:cs typeface="Calibri" panose="020F0502020204030204"/>
            </a:endParaRPr>
          </a:p>
        </p:txBody>
      </p:sp>
    </p:spTree>
    <p:extLst>
      <p:ext uri="{BB962C8B-B14F-4D97-AF65-F5344CB8AC3E}">
        <p14:creationId xmlns:p14="http://schemas.microsoft.com/office/powerpoint/2010/main" val="110839401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C397703E58909459713D6EDDB26E5AA" ma:contentTypeVersion="8" ma:contentTypeDescription="Create a new document." ma:contentTypeScope="" ma:versionID="40b69588e627a7b3c88fc9cda5253e41">
  <xsd:schema xmlns:xsd="http://www.w3.org/2001/XMLSchema" xmlns:xs="http://www.w3.org/2001/XMLSchema" xmlns:p="http://schemas.microsoft.com/office/2006/metadata/properties" xmlns:ns2="5fdde3c7-e7be-42aa-a918-7b9719d7553b" targetNamespace="http://schemas.microsoft.com/office/2006/metadata/properties" ma:root="true" ma:fieldsID="756d127d3aae928f2486f0e2ef79ee3f" ns2:_="">
    <xsd:import namespace="5fdde3c7-e7be-42aa-a918-7b9719d7553b"/>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dde3c7-e7be-42aa-a918-7b9719d7553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E90B9F9-E9C9-4C5C-BC6A-4408148B8FCB}">
  <ds:schemaRefs>
    <ds:schemaRef ds:uri="http://purl.org/dc/elements/1.1/"/>
    <ds:schemaRef ds:uri="http://purl.org/dc/terms/"/>
    <ds:schemaRef ds:uri="http://schemas.microsoft.com/office/2006/metadata/properties"/>
    <ds:schemaRef ds:uri="http://schemas.microsoft.com/office/2006/documentManagement/types"/>
    <ds:schemaRef ds:uri="5fdde3c7-e7be-42aa-a918-7b9719d7553b"/>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43676AC0-02DA-470A-A7B5-C097C04ED14E}">
  <ds:schemaRefs>
    <ds:schemaRef ds:uri="5fdde3c7-e7be-42aa-a918-7b9719d7553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AA0FD25-BD24-456B-A9AF-4EF616173E8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166</TotalTime>
  <Words>5008</Words>
  <Application>Microsoft Office PowerPoint</Application>
  <PresentationFormat>Widescreen</PresentationFormat>
  <Paragraphs>259</Paragraphs>
  <Slides>22</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Novice: Jimmy</vt:lpstr>
      <vt:lpstr>Skilled Home Chef: Anastasia</vt:lpstr>
      <vt:lpstr>Professional Chef: Luca</vt:lpstr>
      <vt:lpstr>Interested Research Collaborator: Dr. Maria Gonzales</vt:lpstr>
      <vt:lpstr>Dr. Gonzales' Scenario</vt:lpstr>
      <vt:lpstr>SCENARIO 1 (1/6) Jimmy Prepares to Cook Dinner</vt:lpstr>
      <vt:lpstr>SCENARIO 1 (2/6) Jimmy Preps the Breading (Eggs)</vt:lpstr>
      <vt:lpstr>SCENARIO 1 (3/6) Jimmy Preps the Breading (Flour)</vt:lpstr>
      <vt:lpstr>SCENARIO 1 (4/6) Jimmy Preps the Chicken</vt:lpstr>
      <vt:lpstr>SCENARIO 1 (5/6) Jimmy Breads the Chicken</vt:lpstr>
      <vt:lpstr>SCENARIO 1 (6/6) Jimmy Cooks the Chicken</vt:lpstr>
      <vt:lpstr>SCENARIO 2 (1/5) Anastasia Wants to Make Food</vt:lpstr>
      <vt:lpstr>SCENARIO 2 (2/5) Anastasia Boils the Potatoes</vt:lpstr>
      <vt:lpstr>SCENARIO 2 (3/5) Anastasia Prepares the Filling</vt:lpstr>
      <vt:lpstr>SCENARIO 2 (4/5) Anastasia Prepares the Pan and Oven</vt:lpstr>
      <vt:lpstr>SCENARIO 5 (5/5) Anastasia Assembles and Cooks the Pie</vt:lpstr>
      <vt:lpstr>SCENARIO 3 (1/5) Luca Has a Busy Night at the Restaurant</vt:lpstr>
      <vt:lpstr>SCENARIO 3 (2/5) Cleaning Luc's Restaurant</vt:lpstr>
      <vt:lpstr>SCENARIO 3 (3/5) Luc's Marinades</vt:lpstr>
      <vt:lpstr>SCENARIO 3 (4/5) Overall Ingredients</vt:lpstr>
      <vt:lpstr>SCENARIO 3 (5/5) Dinner Rush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Jaime Ruiz</dc:creator>
  <cp:lastModifiedBy>Jaime Ruiz</cp:lastModifiedBy>
  <cp:revision>4</cp:revision>
  <dcterms:created xsi:type="dcterms:W3CDTF">2021-09-28T17:26:54Z</dcterms:created>
  <dcterms:modified xsi:type="dcterms:W3CDTF">2021-11-16T15:49:00Z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0x010100AC397703E58909459713D6EDDB26E5AA</vt:lpwstr>
  </property>
</Properties>
</file>

<file path=docProps/thumbnail.jpeg>
</file>